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7546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6" autoAdjust="0"/>
    <p:restoredTop sz="94743" autoAdjust="0"/>
  </p:normalViewPr>
  <p:slideViewPr>
    <p:cSldViewPr>
      <p:cViewPr varScale="1">
        <p:scale>
          <a:sx n="109" d="100"/>
          <a:sy n="109" d="100"/>
        </p:scale>
        <p:origin x="178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E560-FC66-4B43-8BA4-402F496E3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681E8-481C-44A0-A366-F61B09976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0670A-9AD4-45E1-B4A3-F732DA4F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9AC60-A52D-418F-87B9-91FC62EAC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C51C1-47A4-4A8C-B69E-E5D2C0F40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52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010B-6648-4806-8E46-F8F673CDB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72104-04F3-4B42-AAF6-9407F9F82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47A76-72A6-4F08-B78C-9B64E8AB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0983D-E8B7-4F0D-A722-C2F6A7E4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6D77F-247C-40BA-AE87-603165357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87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E00580-36A8-48FA-B732-60737D04D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005E59-F2A5-4A0B-8092-6A8B75555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E0343-9B82-47FF-851E-F7D57463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1BA2A-5EB0-474D-B0E0-CECA8EA7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7DE65-0116-4A4A-90FE-4AA1A3C2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24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73BE0-15C7-446E-B3E3-F5D471158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501A2-BCBF-49CC-8882-D6B6A933B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655D9-4E7A-4CEC-B1CC-5151809C0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EEAB1-B572-4917-A724-BD33E799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38C04-FE77-41DC-9065-46347F30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73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A6E5-3457-448F-88DB-0769EA8CE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35794-A00E-4BFE-A15F-A93649864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4BB70-A341-498D-9EE7-3F96D2D3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2A66D-DE65-4C79-8CAE-6953138A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F7F1-326B-4D24-87A3-B470BA693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73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75FFD-B70D-42B1-BCDE-92D016D6D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5780-C902-4788-A4B4-1B592D4329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D69AF6-3FAB-4FE8-8EF5-0F39BC556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53B20-DE10-4916-8C27-32D8B5BB9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628DE-5C83-4B92-83B1-5E7517CE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D2266-6A67-42B3-B095-51CAFAB2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74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AD359-2C71-47DB-AC8E-D89C0CC88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4B069-861B-46D5-804F-B2D32D3FE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D794-6177-4698-B7E3-0AE092E40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3881EA-9E1F-4B8B-818F-570E27C95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ABF710-207D-4BAD-895F-C01BA6FBE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1793CC-2760-4889-9CC3-430A7E1B0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7BEFB-BF8F-42C7-B4E1-120CEAA95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7341F-B890-4CAB-90C0-8247C0C8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04A3-6E04-484B-BE36-9AD76AF4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0F8BE7-421A-4763-8AE0-F65885F4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2BDCFE-FA7E-4D88-A96A-5A24968F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965936-8A1C-45AC-9C21-5E93EC60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9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4AADD-03C8-4431-9EE7-6CAF754B3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9F867-0D2D-4686-A36D-82BB500A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8E343-CFC7-434A-B4E3-8216C1BA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54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CB53F-81A7-4C0A-B131-8FBB1DA2F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B3FAE-F0D0-4D36-B20E-33421FA22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38683-DC0E-4291-B1AA-B97C2ABD1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BC57D-7F34-473C-A885-A282EEA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57A9-FE89-432D-B6C3-64543F68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68761-A840-468D-A525-8A0A2BB3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48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99DF4-F802-42EE-A657-5F82CC958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89C08C-638C-40C6-BE5E-E12D1DA19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758F84-D92D-4E49-BBCE-2742AA3D0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646244-3F6A-4213-91DE-3C32EA17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5C1F0-F525-4797-869C-7D10E502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02C00-25E7-4454-B3FE-A9202987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38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5D2A9D-6BA2-4617-9B22-7DC74FA50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D2DA2-6595-404B-93B0-613F11457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6ED92-CEAD-4237-85B2-4AFC7320C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5BD5A-94C4-4C18-AE0E-872CF074AB81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4B322-9436-46E6-8B41-A4D3B9CFE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22A74-5260-4D08-AFCD-8EC3DD96D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CD3F4-DF0F-463A-8D87-F8A01972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34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-Turn Arrow 1"/>
          <p:cNvSpPr/>
          <p:nvPr/>
        </p:nvSpPr>
        <p:spPr>
          <a:xfrm flipV="1">
            <a:off x="3080594" y="879591"/>
            <a:ext cx="2808313" cy="5410815"/>
          </a:xfrm>
          <a:custGeom>
            <a:avLst/>
            <a:gdLst>
              <a:gd name="connsiteX0" fmla="*/ 0 w 3888000"/>
              <a:gd name="connsiteY0" fmla="*/ 5503674 h 5503674"/>
              <a:gd name="connsiteX1" fmla="*/ 0 w 3888000"/>
              <a:gd name="connsiteY1" fmla="*/ 1701000 h 5503674"/>
              <a:gd name="connsiteX2" fmla="*/ 1701000 w 3888000"/>
              <a:gd name="connsiteY2" fmla="*/ 0 h 5503674"/>
              <a:gd name="connsiteX3" fmla="*/ 1701000 w 3888000"/>
              <a:gd name="connsiteY3" fmla="*/ 0 h 5503674"/>
              <a:gd name="connsiteX4" fmla="*/ 3402000 w 3888000"/>
              <a:gd name="connsiteY4" fmla="*/ 1701000 h 5503674"/>
              <a:gd name="connsiteX5" fmla="*/ 3402000 w 3888000"/>
              <a:gd name="connsiteY5" fmla="*/ 3155756 h 5503674"/>
              <a:gd name="connsiteX6" fmla="*/ 3888000 w 3888000"/>
              <a:gd name="connsiteY6" fmla="*/ 3155756 h 5503674"/>
              <a:gd name="connsiteX7" fmla="*/ 2916000 w 3888000"/>
              <a:gd name="connsiteY7" fmla="*/ 4127756 h 5503674"/>
              <a:gd name="connsiteX8" fmla="*/ 1944000 w 3888000"/>
              <a:gd name="connsiteY8" fmla="*/ 3155756 h 5503674"/>
              <a:gd name="connsiteX9" fmla="*/ 2430000 w 3888000"/>
              <a:gd name="connsiteY9" fmla="*/ 3155756 h 5503674"/>
              <a:gd name="connsiteX10" fmla="*/ 2430000 w 3888000"/>
              <a:gd name="connsiteY10" fmla="*/ 1701000 h 5503674"/>
              <a:gd name="connsiteX11" fmla="*/ 1701000 w 3888000"/>
              <a:gd name="connsiteY11" fmla="*/ 972000 h 5503674"/>
              <a:gd name="connsiteX12" fmla="*/ 1701000 w 3888000"/>
              <a:gd name="connsiteY12" fmla="*/ 972000 h 5503674"/>
              <a:gd name="connsiteX13" fmla="*/ 972000 w 3888000"/>
              <a:gd name="connsiteY13" fmla="*/ 1701000 h 5503674"/>
              <a:gd name="connsiteX14" fmla="*/ 972000 w 3888000"/>
              <a:gd name="connsiteY14" fmla="*/ 5503674 h 5503674"/>
              <a:gd name="connsiteX15" fmla="*/ 0 w 3888000"/>
              <a:gd name="connsiteY15" fmla="*/ 5503674 h 5503674"/>
              <a:gd name="connsiteX0" fmla="*/ 0 w 3888000"/>
              <a:gd name="connsiteY0" fmla="*/ 5503674 h 5631092"/>
              <a:gd name="connsiteX1" fmla="*/ 0 w 3888000"/>
              <a:gd name="connsiteY1" fmla="*/ 1701000 h 5631092"/>
              <a:gd name="connsiteX2" fmla="*/ 1701000 w 3888000"/>
              <a:gd name="connsiteY2" fmla="*/ 0 h 5631092"/>
              <a:gd name="connsiteX3" fmla="*/ 1701000 w 3888000"/>
              <a:gd name="connsiteY3" fmla="*/ 0 h 5631092"/>
              <a:gd name="connsiteX4" fmla="*/ 3402000 w 3888000"/>
              <a:gd name="connsiteY4" fmla="*/ 1701000 h 5631092"/>
              <a:gd name="connsiteX5" fmla="*/ 3402000 w 3888000"/>
              <a:gd name="connsiteY5" fmla="*/ 3155756 h 5631092"/>
              <a:gd name="connsiteX6" fmla="*/ 3888000 w 3888000"/>
              <a:gd name="connsiteY6" fmla="*/ 3155756 h 5631092"/>
              <a:gd name="connsiteX7" fmla="*/ 2807512 w 3888000"/>
              <a:gd name="connsiteY7" fmla="*/ 5631092 h 5631092"/>
              <a:gd name="connsiteX8" fmla="*/ 1944000 w 3888000"/>
              <a:gd name="connsiteY8" fmla="*/ 3155756 h 5631092"/>
              <a:gd name="connsiteX9" fmla="*/ 2430000 w 3888000"/>
              <a:gd name="connsiteY9" fmla="*/ 3155756 h 5631092"/>
              <a:gd name="connsiteX10" fmla="*/ 2430000 w 3888000"/>
              <a:gd name="connsiteY10" fmla="*/ 1701000 h 5631092"/>
              <a:gd name="connsiteX11" fmla="*/ 1701000 w 3888000"/>
              <a:gd name="connsiteY11" fmla="*/ 972000 h 5631092"/>
              <a:gd name="connsiteX12" fmla="*/ 1701000 w 3888000"/>
              <a:gd name="connsiteY12" fmla="*/ 972000 h 5631092"/>
              <a:gd name="connsiteX13" fmla="*/ 972000 w 3888000"/>
              <a:gd name="connsiteY13" fmla="*/ 1701000 h 5631092"/>
              <a:gd name="connsiteX14" fmla="*/ 972000 w 3888000"/>
              <a:gd name="connsiteY14" fmla="*/ 5503674 h 5631092"/>
              <a:gd name="connsiteX15" fmla="*/ 0 w 3888000"/>
              <a:gd name="connsiteY15" fmla="*/ 5503674 h 5631092"/>
              <a:gd name="connsiteX0" fmla="*/ 0 w 3888000"/>
              <a:gd name="connsiteY0" fmla="*/ 5503674 h 5631092"/>
              <a:gd name="connsiteX1" fmla="*/ 0 w 3888000"/>
              <a:gd name="connsiteY1" fmla="*/ 1701000 h 5631092"/>
              <a:gd name="connsiteX2" fmla="*/ 1701000 w 3888000"/>
              <a:gd name="connsiteY2" fmla="*/ 0 h 5631092"/>
              <a:gd name="connsiteX3" fmla="*/ 1701000 w 3888000"/>
              <a:gd name="connsiteY3" fmla="*/ 0 h 5631092"/>
              <a:gd name="connsiteX4" fmla="*/ 3402000 w 3888000"/>
              <a:gd name="connsiteY4" fmla="*/ 1701000 h 5631092"/>
              <a:gd name="connsiteX5" fmla="*/ 3402000 w 3888000"/>
              <a:gd name="connsiteY5" fmla="*/ 3155756 h 5631092"/>
              <a:gd name="connsiteX6" fmla="*/ 3888000 w 3888000"/>
              <a:gd name="connsiteY6" fmla="*/ 3155756 h 5631092"/>
              <a:gd name="connsiteX7" fmla="*/ 2807512 w 3888000"/>
              <a:gd name="connsiteY7" fmla="*/ 5631092 h 5631092"/>
              <a:gd name="connsiteX8" fmla="*/ 1944000 w 3888000"/>
              <a:gd name="connsiteY8" fmla="*/ 3155756 h 5631092"/>
              <a:gd name="connsiteX9" fmla="*/ 2422251 w 3888000"/>
              <a:gd name="connsiteY9" fmla="*/ 3938421 h 5631092"/>
              <a:gd name="connsiteX10" fmla="*/ 2430000 w 3888000"/>
              <a:gd name="connsiteY10" fmla="*/ 1701000 h 5631092"/>
              <a:gd name="connsiteX11" fmla="*/ 1701000 w 3888000"/>
              <a:gd name="connsiteY11" fmla="*/ 972000 h 5631092"/>
              <a:gd name="connsiteX12" fmla="*/ 1701000 w 3888000"/>
              <a:gd name="connsiteY12" fmla="*/ 972000 h 5631092"/>
              <a:gd name="connsiteX13" fmla="*/ 972000 w 3888000"/>
              <a:gd name="connsiteY13" fmla="*/ 1701000 h 5631092"/>
              <a:gd name="connsiteX14" fmla="*/ 972000 w 3888000"/>
              <a:gd name="connsiteY14" fmla="*/ 5503674 h 5631092"/>
              <a:gd name="connsiteX15" fmla="*/ 0 w 3888000"/>
              <a:gd name="connsiteY15" fmla="*/ 5503674 h 5631092"/>
              <a:gd name="connsiteX0" fmla="*/ 0 w 3888000"/>
              <a:gd name="connsiteY0" fmla="*/ 5503674 h 5631092"/>
              <a:gd name="connsiteX1" fmla="*/ 0 w 3888000"/>
              <a:gd name="connsiteY1" fmla="*/ 1701000 h 5631092"/>
              <a:gd name="connsiteX2" fmla="*/ 1701000 w 3888000"/>
              <a:gd name="connsiteY2" fmla="*/ 0 h 5631092"/>
              <a:gd name="connsiteX3" fmla="*/ 1701000 w 3888000"/>
              <a:gd name="connsiteY3" fmla="*/ 0 h 5631092"/>
              <a:gd name="connsiteX4" fmla="*/ 3402000 w 3888000"/>
              <a:gd name="connsiteY4" fmla="*/ 1701000 h 5631092"/>
              <a:gd name="connsiteX5" fmla="*/ 3402000 w 3888000"/>
              <a:gd name="connsiteY5" fmla="*/ 3155756 h 5631092"/>
              <a:gd name="connsiteX6" fmla="*/ 3888000 w 3888000"/>
              <a:gd name="connsiteY6" fmla="*/ 3155756 h 5631092"/>
              <a:gd name="connsiteX7" fmla="*/ 2807512 w 3888000"/>
              <a:gd name="connsiteY7" fmla="*/ 5631092 h 5631092"/>
              <a:gd name="connsiteX8" fmla="*/ 2067986 w 3888000"/>
              <a:gd name="connsiteY8" fmla="*/ 3891925 h 5631092"/>
              <a:gd name="connsiteX9" fmla="*/ 2422251 w 3888000"/>
              <a:gd name="connsiteY9" fmla="*/ 3938421 h 5631092"/>
              <a:gd name="connsiteX10" fmla="*/ 2430000 w 3888000"/>
              <a:gd name="connsiteY10" fmla="*/ 1701000 h 5631092"/>
              <a:gd name="connsiteX11" fmla="*/ 1701000 w 3888000"/>
              <a:gd name="connsiteY11" fmla="*/ 972000 h 5631092"/>
              <a:gd name="connsiteX12" fmla="*/ 1701000 w 3888000"/>
              <a:gd name="connsiteY12" fmla="*/ 972000 h 5631092"/>
              <a:gd name="connsiteX13" fmla="*/ 972000 w 3888000"/>
              <a:gd name="connsiteY13" fmla="*/ 1701000 h 5631092"/>
              <a:gd name="connsiteX14" fmla="*/ 972000 w 3888000"/>
              <a:gd name="connsiteY14" fmla="*/ 5503674 h 5631092"/>
              <a:gd name="connsiteX15" fmla="*/ 0 w 3888000"/>
              <a:gd name="connsiteY15" fmla="*/ 5503674 h 5631092"/>
              <a:gd name="connsiteX0" fmla="*/ 0 w 3888000"/>
              <a:gd name="connsiteY0" fmla="*/ 5503674 h 5631092"/>
              <a:gd name="connsiteX1" fmla="*/ 0 w 3888000"/>
              <a:gd name="connsiteY1" fmla="*/ 1701000 h 5631092"/>
              <a:gd name="connsiteX2" fmla="*/ 1701000 w 3888000"/>
              <a:gd name="connsiteY2" fmla="*/ 0 h 5631092"/>
              <a:gd name="connsiteX3" fmla="*/ 1701000 w 3888000"/>
              <a:gd name="connsiteY3" fmla="*/ 0 h 5631092"/>
              <a:gd name="connsiteX4" fmla="*/ 3402000 w 3888000"/>
              <a:gd name="connsiteY4" fmla="*/ 1701000 h 5631092"/>
              <a:gd name="connsiteX5" fmla="*/ 3386502 w 3888000"/>
              <a:gd name="connsiteY5" fmla="*/ 3953919 h 5631092"/>
              <a:gd name="connsiteX6" fmla="*/ 3888000 w 3888000"/>
              <a:gd name="connsiteY6" fmla="*/ 3155756 h 5631092"/>
              <a:gd name="connsiteX7" fmla="*/ 2807512 w 3888000"/>
              <a:gd name="connsiteY7" fmla="*/ 5631092 h 5631092"/>
              <a:gd name="connsiteX8" fmla="*/ 2067986 w 3888000"/>
              <a:gd name="connsiteY8" fmla="*/ 3891925 h 5631092"/>
              <a:gd name="connsiteX9" fmla="*/ 2422251 w 3888000"/>
              <a:gd name="connsiteY9" fmla="*/ 3938421 h 5631092"/>
              <a:gd name="connsiteX10" fmla="*/ 2430000 w 3888000"/>
              <a:gd name="connsiteY10" fmla="*/ 1701000 h 5631092"/>
              <a:gd name="connsiteX11" fmla="*/ 1701000 w 3888000"/>
              <a:gd name="connsiteY11" fmla="*/ 972000 h 5631092"/>
              <a:gd name="connsiteX12" fmla="*/ 1701000 w 3888000"/>
              <a:gd name="connsiteY12" fmla="*/ 972000 h 5631092"/>
              <a:gd name="connsiteX13" fmla="*/ 972000 w 3888000"/>
              <a:gd name="connsiteY13" fmla="*/ 1701000 h 5631092"/>
              <a:gd name="connsiteX14" fmla="*/ 972000 w 3888000"/>
              <a:gd name="connsiteY14" fmla="*/ 5503674 h 5631092"/>
              <a:gd name="connsiteX15" fmla="*/ 0 w 3888000"/>
              <a:gd name="connsiteY15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701000 w 3694271"/>
              <a:gd name="connsiteY11" fmla="*/ 972000 h 5631092"/>
              <a:gd name="connsiteX12" fmla="*/ 1701000 w 3694271"/>
              <a:gd name="connsiteY12" fmla="*/ 972000 h 5631092"/>
              <a:gd name="connsiteX13" fmla="*/ 972000 w 3694271"/>
              <a:gd name="connsiteY13" fmla="*/ 1701000 h 5631092"/>
              <a:gd name="connsiteX14" fmla="*/ 972000 w 3694271"/>
              <a:gd name="connsiteY14" fmla="*/ 5503674 h 5631092"/>
              <a:gd name="connsiteX15" fmla="*/ 0 w 3694271"/>
              <a:gd name="connsiteY15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701000 w 3694271"/>
              <a:gd name="connsiteY11" fmla="*/ 972000 h 5631092"/>
              <a:gd name="connsiteX12" fmla="*/ 1731582 w 3694271"/>
              <a:gd name="connsiteY12" fmla="*/ 685281 h 5631092"/>
              <a:gd name="connsiteX13" fmla="*/ 972000 w 3694271"/>
              <a:gd name="connsiteY13" fmla="*/ 1701000 h 5631092"/>
              <a:gd name="connsiteX14" fmla="*/ 972000 w 3694271"/>
              <a:gd name="connsiteY14" fmla="*/ 5503674 h 5631092"/>
              <a:gd name="connsiteX15" fmla="*/ 0 w 3694271"/>
              <a:gd name="connsiteY15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950163 w 3694271"/>
              <a:gd name="connsiteY11" fmla="*/ 774430 h 5631092"/>
              <a:gd name="connsiteX12" fmla="*/ 1701000 w 3694271"/>
              <a:gd name="connsiteY12" fmla="*/ 972000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950163 w 3694271"/>
              <a:gd name="connsiteY11" fmla="*/ 774430 h 5631092"/>
              <a:gd name="connsiteX12" fmla="*/ 1701000 w 3694271"/>
              <a:gd name="connsiteY12" fmla="*/ 972000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970552 w 3694271"/>
              <a:gd name="connsiteY11" fmla="*/ 673691 h 5631092"/>
              <a:gd name="connsiteX12" fmla="*/ 1701000 w 3694271"/>
              <a:gd name="connsiteY12" fmla="*/ 972000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970552 w 3694271"/>
              <a:gd name="connsiteY11" fmla="*/ 673691 h 5631092"/>
              <a:gd name="connsiteX12" fmla="*/ 1588869 w 3694271"/>
              <a:gd name="connsiteY12" fmla="*/ 646536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1970552 w 3694271"/>
              <a:gd name="connsiteY11" fmla="*/ 673691 h 5631092"/>
              <a:gd name="connsiteX12" fmla="*/ 1384992 w 3694271"/>
              <a:gd name="connsiteY12" fmla="*/ 290075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1384992 w 3694271"/>
              <a:gd name="connsiteY12" fmla="*/ 290075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731582 w 3694271"/>
              <a:gd name="connsiteY13" fmla="*/ 685281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2067978 w 3694271"/>
              <a:gd name="connsiteY13" fmla="*/ 669783 h 5631092"/>
              <a:gd name="connsiteX14" fmla="*/ 972000 w 3694271"/>
              <a:gd name="connsiteY14" fmla="*/ 1701000 h 5631092"/>
              <a:gd name="connsiteX15" fmla="*/ 972000 w 3694271"/>
              <a:gd name="connsiteY15" fmla="*/ 5503674 h 5631092"/>
              <a:gd name="connsiteX16" fmla="*/ 0 w 3694271"/>
              <a:gd name="connsiteY16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31715 w 3694271"/>
              <a:gd name="connsiteY11" fmla="*/ 565203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52103 w 3694271"/>
              <a:gd name="connsiteY11" fmla="*/ 534207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977238 w 3694271"/>
              <a:gd name="connsiteY12" fmla="*/ 251330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967044 w 3694271"/>
              <a:gd name="connsiteY12" fmla="*/ 352069 h 5631092"/>
              <a:gd name="connsiteX13" fmla="*/ 1246789 w 3694271"/>
              <a:gd name="connsiteY13" fmla="*/ 425718 h 5631092"/>
              <a:gd name="connsiteX14" fmla="*/ 2067978 w 3694271"/>
              <a:gd name="connsiteY14" fmla="*/ 669783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967044 w 3694271"/>
              <a:gd name="connsiteY12" fmla="*/ 352069 h 5631092"/>
              <a:gd name="connsiteX13" fmla="*/ 1246789 w 3694271"/>
              <a:gd name="connsiteY13" fmla="*/ 425718 h 5631092"/>
              <a:gd name="connsiteX14" fmla="*/ 1701000 w 3694271"/>
              <a:gd name="connsiteY14" fmla="*/ 499301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967044 w 3694271"/>
              <a:gd name="connsiteY12" fmla="*/ 352069 h 5631092"/>
              <a:gd name="connsiteX13" fmla="*/ 991943 w 3694271"/>
              <a:gd name="connsiteY13" fmla="*/ 487711 h 5631092"/>
              <a:gd name="connsiteX14" fmla="*/ 1701000 w 3694271"/>
              <a:gd name="connsiteY14" fmla="*/ 499301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967044 w 3694271"/>
              <a:gd name="connsiteY12" fmla="*/ 352069 h 5631092"/>
              <a:gd name="connsiteX13" fmla="*/ 991943 w 3694271"/>
              <a:gd name="connsiteY13" fmla="*/ 487711 h 5631092"/>
              <a:gd name="connsiteX14" fmla="*/ 1701000 w 3694271"/>
              <a:gd name="connsiteY14" fmla="*/ 499301 h 5631092"/>
              <a:gd name="connsiteX15" fmla="*/ 972000 w 3694271"/>
              <a:gd name="connsiteY15" fmla="*/ 1701000 h 5631092"/>
              <a:gd name="connsiteX16" fmla="*/ 972000 w 3694271"/>
              <a:gd name="connsiteY16" fmla="*/ 5503674 h 5631092"/>
              <a:gd name="connsiteX17" fmla="*/ 0 w 3694271"/>
              <a:gd name="connsiteY17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1026523 w 3694271"/>
              <a:gd name="connsiteY12" fmla="*/ 400247 h 5631092"/>
              <a:gd name="connsiteX13" fmla="*/ 967044 w 3694271"/>
              <a:gd name="connsiteY13" fmla="*/ 352069 h 5631092"/>
              <a:gd name="connsiteX14" fmla="*/ 991943 w 3694271"/>
              <a:gd name="connsiteY14" fmla="*/ 487711 h 5631092"/>
              <a:gd name="connsiteX15" fmla="*/ 1701000 w 3694271"/>
              <a:gd name="connsiteY15" fmla="*/ 499301 h 5631092"/>
              <a:gd name="connsiteX16" fmla="*/ 972000 w 3694271"/>
              <a:gd name="connsiteY16" fmla="*/ 1701000 h 5631092"/>
              <a:gd name="connsiteX17" fmla="*/ 972000 w 3694271"/>
              <a:gd name="connsiteY17" fmla="*/ 5503674 h 5631092"/>
              <a:gd name="connsiteX18" fmla="*/ 0 w 3694271"/>
              <a:gd name="connsiteY18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1026523 w 3694271"/>
              <a:gd name="connsiteY12" fmla="*/ 446742 h 5631092"/>
              <a:gd name="connsiteX13" fmla="*/ 967044 w 3694271"/>
              <a:gd name="connsiteY13" fmla="*/ 352069 h 5631092"/>
              <a:gd name="connsiteX14" fmla="*/ 991943 w 3694271"/>
              <a:gd name="connsiteY14" fmla="*/ 487711 h 5631092"/>
              <a:gd name="connsiteX15" fmla="*/ 1701000 w 3694271"/>
              <a:gd name="connsiteY15" fmla="*/ 499301 h 5631092"/>
              <a:gd name="connsiteX16" fmla="*/ 972000 w 3694271"/>
              <a:gd name="connsiteY16" fmla="*/ 1701000 h 5631092"/>
              <a:gd name="connsiteX17" fmla="*/ 972000 w 3694271"/>
              <a:gd name="connsiteY17" fmla="*/ 5503674 h 5631092"/>
              <a:gd name="connsiteX18" fmla="*/ 0 w 3694271"/>
              <a:gd name="connsiteY18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1026523 w 3694271"/>
              <a:gd name="connsiteY12" fmla="*/ 446742 h 5631092"/>
              <a:gd name="connsiteX13" fmla="*/ 967044 w 3694271"/>
              <a:gd name="connsiteY13" fmla="*/ 352069 h 5631092"/>
              <a:gd name="connsiteX14" fmla="*/ 991943 w 3694271"/>
              <a:gd name="connsiteY14" fmla="*/ 487711 h 5631092"/>
              <a:gd name="connsiteX15" fmla="*/ 1772357 w 3694271"/>
              <a:gd name="connsiteY15" fmla="*/ 468304 h 5631092"/>
              <a:gd name="connsiteX16" fmla="*/ 972000 w 3694271"/>
              <a:gd name="connsiteY16" fmla="*/ 1701000 h 5631092"/>
              <a:gd name="connsiteX17" fmla="*/ 972000 w 3694271"/>
              <a:gd name="connsiteY17" fmla="*/ 5503674 h 5631092"/>
              <a:gd name="connsiteX18" fmla="*/ 0 w 3694271"/>
              <a:gd name="connsiteY18" fmla="*/ 5503674 h 5631092"/>
              <a:gd name="connsiteX0" fmla="*/ 0 w 3694271"/>
              <a:gd name="connsiteY0" fmla="*/ 5503674 h 5631092"/>
              <a:gd name="connsiteX1" fmla="*/ 0 w 3694271"/>
              <a:gd name="connsiteY1" fmla="*/ 1701000 h 5631092"/>
              <a:gd name="connsiteX2" fmla="*/ 1701000 w 3694271"/>
              <a:gd name="connsiteY2" fmla="*/ 0 h 5631092"/>
              <a:gd name="connsiteX3" fmla="*/ 1701000 w 3694271"/>
              <a:gd name="connsiteY3" fmla="*/ 0 h 5631092"/>
              <a:gd name="connsiteX4" fmla="*/ 3402000 w 3694271"/>
              <a:gd name="connsiteY4" fmla="*/ 1701000 h 5631092"/>
              <a:gd name="connsiteX5" fmla="*/ 3386502 w 3694271"/>
              <a:gd name="connsiteY5" fmla="*/ 3953919 h 5631092"/>
              <a:gd name="connsiteX6" fmla="*/ 3694271 w 3694271"/>
              <a:gd name="connsiteY6" fmla="*/ 3946169 h 5631092"/>
              <a:gd name="connsiteX7" fmla="*/ 2807512 w 3694271"/>
              <a:gd name="connsiteY7" fmla="*/ 5631092 h 5631092"/>
              <a:gd name="connsiteX8" fmla="*/ 2067986 w 3694271"/>
              <a:gd name="connsiteY8" fmla="*/ 3891925 h 5631092"/>
              <a:gd name="connsiteX9" fmla="*/ 2422251 w 3694271"/>
              <a:gd name="connsiteY9" fmla="*/ 3938421 h 5631092"/>
              <a:gd name="connsiteX10" fmla="*/ 2430000 w 3694271"/>
              <a:gd name="connsiteY10" fmla="*/ 1701000 h 5631092"/>
              <a:gd name="connsiteX11" fmla="*/ 2072492 w 3694271"/>
              <a:gd name="connsiteY11" fmla="*/ 487712 h 5631092"/>
              <a:gd name="connsiteX12" fmla="*/ 1026523 w 3694271"/>
              <a:gd name="connsiteY12" fmla="*/ 446742 h 5631092"/>
              <a:gd name="connsiteX13" fmla="*/ 967044 w 3694271"/>
              <a:gd name="connsiteY13" fmla="*/ 468306 h 5631092"/>
              <a:gd name="connsiteX14" fmla="*/ 991943 w 3694271"/>
              <a:gd name="connsiteY14" fmla="*/ 487711 h 5631092"/>
              <a:gd name="connsiteX15" fmla="*/ 1772357 w 3694271"/>
              <a:gd name="connsiteY15" fmla="*/ 468304 h 5631092"/>
              <a:gd name="connsiteX16" fmla="*/ 972000 w 3694271"/>
              <a:gd name="connsiteY16" fmla="*/ 1701000 h 5631092"/>
              <a:gd name="connsiteX17" fmla="*/ 972000 w 3694271"/>
              <a:gd name="connsiteY17" fmla="*/ 5503674 h 5631092"/>
              <a:gd name="connsiteX18" fmla="*/ 0 w 3694271"/>
              <a:gd name="connsiteY18" fmla="*/ 5503674 h 5631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94271" h="5631092">
                <a:moveTo>
                  <a:pt x="0" y="5503674"/>
                </a:moveTo>
                <a:lnTo>
                  <a:pt x="0" y="1701000"/>
                </a:lnTo>
                <a:cubicBezTo>
                  <a:pt x="0" y="761564"/>
                  <a:pt x="761564" y="0"/>
                  <a:pt x="1701000" y="0"/>
                </a:cubicBezTo>
                <a:lnTo>
                  <a:pt x="1701000" y="0"/>
                </a:lnTo>
                <a:cubicBezTo>
                  <a:pt x="2640436" y="0"/>
                  <a:pt x="3402000" y="761564"/>
                  <a:pt x="3402000" y="1701000"/>
                </a:cubicBezTo>
                <a:lnTo>
                  <a:pt x="3386502" y="3953919"/>
                </a:lnTo>
                <a:lnTo>
                  <a:pt x="3694271" y="3946169"/>
                </a:lnTo>
                <a:lnTo>
                  <a:pt x="2807512" y="5631092"/>
                </a:lnTo>
                <a:lnTo>
                  <a:pt x="2067986" y="3891925"/>
                </a:lnTo>
                <a:lnTo>
                  <a:pt x="2422251" y="3938421"/>
                </a:lnTo>
                <a:lnTo>
                  <a:pt x="2430000" y="1701000"/>
                </a:lnTo>
                <a:cubicBezTo>
                  <a:pt x="2407385" y="1202081"/>
                  <a:pt x="2357093" y="508473"/>
                  <a:pt x="2072492" y="487712"/>
                </a:cubicBezTo>
                <a:cubicBezTo>
                  <a:pt x="1836880" y="264462"/>
                  <a:pt x="1210764" y="469349"/>
                  <a:pt x="1026523" y="446742"/>
                </a:cubicBezTo>
                <a:cubicBezTo>
                  <a:pt x="842282" y="424135"/>
                  <a:pt x="971108" y="447271"/>
                  <a:pt x="967044" y="468306"/>
                </a:cubicBezTo>
                <a:cubicBezTo>
                  <a:pt x="978742" y="479940"/>
                  <a:pt x="1021021" y="476077"/>
                  <a:pt x="991943" y="487711"/>
                </a:cubicBezTo>
                <a:cubicBezTo>
                  <a:pt x="1296253" y="476077"/>
                  <a:pt x="1498627" y="386949"/>
                  <a:pt x="1772357" y="468304"/>
                </a:cubicBezTo>
                <a:cubicBezTo>
                  <a:pt x="1369741" y="468304"/>
                  <a:pt x="972000" y="1298384"/>
                  <a:pt x="972000" y="1701000"/>
                </a:cubicBezTo>
                <a:lnTo>
                  <a:pt x="972000" y="5503674"/>
                </a:lnTo>
                <a:lnTo>
                  <a:pt x="0" y="550367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 cmpd="sng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44"/>
          <a:stretch/>
        </p:blipFill>
        <p:spPr bwMode="auto">
          <a:xfrm>
            <a:off x="3080594" y="824542"/>
            <a:ext cx="1376447" cy="546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37919" y="260648"/>
            <a:ext cx="2752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>
                    <a:lumMod val="65000"/>
                  </a:schemeClr>
                </a:solidFill>
              </a:rPr>
              <a:t>Purple, Indigo</a:t>
            </a:r>
            <a:r>
              <a:rPr lang="en-GB" sz="1600" b="1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GB" sz="1600" b="1" dirty="0" smtClean="0">
                <a:solidFill>
                  <a:schemeClr val="bg1">
                    <a:lumMod val="65000"/>
                  </a:schemeClr>
                </a:solidFill>
              </a:rPr>
              <a:t>White, Green,  </a:t>
            </a:r>
            <a:r>
              <a:rPr lang="en-GB" sz="1600" b="1" dirty="0" smtClean="0">
                <a:solidFill>
                  <a:schemeClr val="bg1">
                    <a:lumMod val="65000"/>
                  </a:schemeClr>
                </a:solidFill>
              </a:rPr>
              <a:t>Yellow  11-14 years</a:t>
            </a:r>
            <a:endParaRPr lang="en-GB" sz="1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1991" y="4837509"/>
            <a:ext cx="2467443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 smtClean="0">
                <a:solidFill>
                  <a:schemeClr val="bg1">
                    <a:lumMod val="50000"/>
                  </a:schemeClr>
                </a:solidFill>
              </a:rPr>
              <a:t>The World Around 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What </a:t>
            </a:r>
            <a:r>
              <a:rPr lang="en-GB" sz="900" b="1" dirty="0"/>
              <a:t>is work?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What are </a:t>
            </a:r>
            <a:r>
              <a:rPr lang="en-GB" sz="900" b="1" dirty="0" smtClean="0"/>
              <a:t>jobs?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Recognising job roles I encounter.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What skills </a:t>
            </a:r>
            <a:r>
              <a:rPr lang="en-GB" sz="900" b="1" dirty="0" smtClean="0"/>
              <a:t>are needed for work</a:t>
            </a:r>
            <a:r>
              <a:rPr lang="en-GB" sz="900" b="1" dirty="0"/>
              <a:t>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A</a:t>
            </a:r>
            <a:r>
              <a:rPr lang="en-GB" sz="900" b="1" dirty="0" smtClean="0"/>
              <a:t> </a:t>
            </a:r>
            <a:r>
              <a:rPr lang="en-GB" sz="900" b="1" dirty="0"/>
              <a:t>job I would like to </a:t>
            </a:r>
            <a:r>
              <a:rPr lang="en-GB" sz="900" b="1" dirty="0" smtClean="0"/>
              <a:t>do. 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Explore career sectors.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Awareness there is further </a:t>
            </a:r>
            <a:r>
              <a:rPr lang="en-GB" sz="900" b="1" dirty="0" smtClean="0"/>
              <a:t>education. 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Opportunity to visit local </a:t>
            </a:r>
            <a:r>
              <a:rPr lang="en-GB" sz="900" b="1" dirty="0" smtClean="0"/>
              <a:t>College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Interview </a:t>
            </a:r>
            <a:r>
              <a:rPr lang="en-GB" sz="900" b="1" dirty="0"/>
              <a:t>a worker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Meet an employer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1991" y="3330858"/>
            <a:ext cx="2599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 smtClean="0">
                <a:solidFill>
                  <a:schemeClr val="bg1">
                    <a:lumMod val="50000"/>
                  </a:schemeClr>
                </a:solidFill>
              </a:rPr>
              <a:t>Personal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Developing skills for independence.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Keeping </a:t>
            </a:r>
            <a:r>
              <a:rPr lang="en-GB" sz="900" b="1" dirty="0"/>
              <a:t>healthy and safe in school, at </a:t>
            </a:r>
            <a:r>
              <a:rPr lang="en-GB" sz="900" b="1" dirty="0" smtClean="0"/>
              <a:t>work.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Using </a:t>
            </a:r>
            <a:r>
              <a:rPr lang="en-GB" sz="900" b="1" dirty="0"/>
              <a:t>tools and equipment </a:t>
            </a:r>
            <a:r>
              <a:rPr lang="en-GB" sz="900" b="1" dirty="0" smtClean="0"/>
              <a:t>safely.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Accident at school or  </a:t>
            </a:r>
            <a:r>
              <a:rPr lang="en-GB" sz="900" b="1" dirty="0" smtClean="0"/>
              <a:t>workplace – what to 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When and how  </a:t>
            </a:r>
            <a:r>
              <a:rPr lang="en-GB" sz="900" b="1" dirty="0"/>
              <a:t>to call </a:t>
            </a:r>
            <a:r>
              <a:rPr lang="en-GB" sz="900" b="1" dirty="0" smtClean="0"/>
              <a:t>999.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Understanding why we have rules.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Impartial careers </a:t>
            </a:r>
            <a:r>
              <a:rPr lang="en-GB" sz="900" b="1" dirty="0" smtClean="0"/>
              <a:t>advice.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Choosing the </a:t>
            </a:r>
            <a:r>
              <a:rPr lang="en-GB" sz="900" b="1" dirty="0"/>
              <a:t>qualifications </a:t>
            </a:r>
            <a:r>
              <a:rPr lang="en-GB" sz="900" b="1" dirty="0" smtClean="0"/>
              <a:t>I will work towards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Outcomes for adulthood.</a:t>
            </a:r>
            <a:endParaRPr lang="en-GB" sz="900" b="1" dirty="0"/>
          </a:p>
        </p:txBody>
      </p:sp>
      <p:sp>
        <p:nvSpPr>
          <p:cNvPr id="14" name="Rectangle 13"/>
          <p:cNvSpPr/>
          <p:nvPr/>
        </p:nvSpPr>
        <p:spPr>
          <a:xfrm>
            <a:off x="127580" y="2223155"/>
            <a:ext cx="190817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bg1">
                    <a:lumMod val="50000"/>
                  </a:schemeClr>
                </a:solidFill>
              </a:rPr>
              <a:t>Who </a:t>
            </a:r>
            <a:r>
              <a:rPr lang="en-GB" sz="900" b="1" dirty="0" smtClean="0">
                <a:solidFill>
                  <a:schemeClr val="bg1">
                    <a:lumMod val="50000"/>
                  </a:schemeClr>
                </a:solidFill>
              </a:rPr>
              <a:t>Am </a:t>
            </a:r>
            <a:r>
              <a:rPr lang="en-GB" sz="900" b="1" dirty="0">
                <a:solidFill>
                  <a:schemeClr val="bg1">
                    <a:lumMod val="50000"/>
                  </a:schemeClr>
                </a:solidFill>
              </a:rPr>
              <a:t>I?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Feelings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Information about </a:t>
            </a:r>
            <a:r>
              <a:rPr lang="en-GB" sz="900" b="1" dirty="0" smtClean="0"/>
              <a:t>myself.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 smtClean="0"/>
              <a:t>What I’m good at.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 smtClean="0"/>
              <a:t>What jobs  might be fun to do?</a:t>
            </a:r>
            <a:endParaRPr lang="en-GB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Read </a:t>
            </a:r>
            <a:r>
              <a:rPr lang="en-GB" sz="900" b="1" dirty="0"/>
              <a:t>a simple  job </a:t>
            </a:r>
            <a:r>
              <a:rPr lang="en-GB" sz="900" b="1" dirty="0" smtClean="0"/>
              <a:t>advert.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 smtClean="0"/>
              <a:t>Learn personal information. </a:t>
            </a:r>
            <a:endParaRPr lang="en-GB" sz="900" b="1" dirty="0"/>
          </a:p>
        </p:txBody>
      </p:sp>
      <p:sp>
        <p:nvSpPr>
          <p:cNvPr id="17" name="Rectangle 16"/>
          <p:cNvSpPr/>
          <p:nvPr/>
        </p:nvSpPr>
        <p:spPr>
          <a:xfrm>
            <a:off x="127580" y="932527"/>
            <a:ext cx="1908178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GB" sz="900" b="1" dirty="0" smtClean="0">
                <a:solidFill>
                  <a:schemeClr val="bg1">
                    <a:lumMod val="50000"/>
                  </a:schemeClr>
                </a:solidFill>
              </a:rPr>
              <a:t>My community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Getting </a:t>
            </a:r>
            <a:r>
              <a:rPr lang="en-GB" sz="900" b="1" dirty="0" smtClean="0"/>
              <a:t>to know my </a:t>
            </a:r>
            <a:r>
              <a:rPr lang="en-GB" sz="900" b="1" dirty="0"/>
              <a:t>local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Looking </a:t>
            </a:r>
            <a:r>
              <a:rPr lang="en-GB" sz="900" b="1" dirty="0"/>
              <a:t>at </a:t>
            </a:r>
            <a:r>
              <a:rPr lang="en-GB" sz="900" b="1" dirty="0" smtClean="0"/>
              <a:t>tube </a:t>
            </a:r>
            <a:r>
              <a:rPr lang="en-GB" sz="900" b="1" dirty="0"/>
              <a:t>and bus </a:t>
            </a:r>
            <a:r>
              <a:rPr lang="en-GB" sz="900" b="1" dirty="0" smtClean="0"/>
              <a:t>maps.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 smtClean="0"/>
              <a:t>Exploring local businesses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Recognising  </a:t>
            </a:r>
            <a:r>
              <a:rPr lang="en-GB" sz="900" b="1" dirty="0"/>
              <a:t>coins and </a:t>
            </a:r>
            <a:r>
              <a:rPr lang="en-GB" sz="900" b="1" dirty="0" smtClean="0"/>
              <a:t>notes.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/>
              <a:t>Using money.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 smtClean="0"/>
              <a:t>Buying </a:t>
            </a:r>
            <a:r>
              <a:rPr lang="en-GB" sz="900" b="1" dirty="0"/>
              <a:t>goods from a local </a:t>
            </a:r>
            <a:r>
              <a:rPr lang="en-GB" sz="900" b="1" dirty="0" smtClean="0"/>
              <a:t>shop or supermarket.</a:t>
            </a:r>
            <a:endParaRPr lang="en-GB" sz="900" b="1" dirty="0"/>
          </a:p>
        </p:txBody>
      </p:sp>
      <p:sp>
        <p:nvSpPr>
          <p:cNvPr id="18" name="Rectangle 17"/>
          <p:cNvSpPr/>
          <p:nvPr/>
        </p:nvSpPr>
        <p:spPr>
          <a:xfrm rot="1137130">
            <a:off x="1809541" y="2638764"/>
            <a:ext cx="1385353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Career Exploration </a:t>
            </a:r>
          </a:p>
        </p:txBody>
      </p:sp>
      <p:sp>
        <p:nvSpPr>
          <p:cNvPr id="20" name="TextBox 19"/>
          <p:cNvSpPr txBox="1"/>
          <p:nvPr/>
        </p:nvSpPr>
        <p:spPr>
          <a:xfrm rot="20011253">
            <a:off x="1798010" y="1915394"/>
            <a:ext cx="12377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Self development </a:t>
            </a:r>
          </a:p>
        </p:txBody>
      </p:sp>
      <p:sp>
        <p:nvSpPr>
          <p:cNvPr id="23" name="Rectangle 22"/>
          <p:cNvSpPr/>
          <p:nvPr/>
        </p:nvSpPr>
        <p:spPr>
          <a:xfrm rot="698102">
            <a:off x="2755183" y="6221582"/>
            <a:ext cx="14827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Working with others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99826" y="237815"/>
            <a:ext cx="266831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Learning for Work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21958" y="243609"/>
            <a:ext cx="2238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4">
                    <a:lumMod val="75000"/>
                  </a:schemeClr>
                </a:solidFill>
              </a:rPr>
              <a:t>Gold and Post 16 </a:t>
            </a:r>
          </a:p>
          <a:p>
            <a:r>
              <a:rPr lang="en-GB" sz="1600" b="1" smtClean="0">
                <a:solidFill>
                  <a:schemeClr val="accent4">
                    <a:lumMod val="75000"/>
                  </a:schemeClr>
                </a:solidFill>
              </a:rPr>
              <a:t>15 -</a:t>
            </a:r>
            <a:r>
              <a:rPr lang="en-GB" sz="1600" b="1" dirty="0" smtClean="0">
                <a:solidFill>
                  <a:schemeClr val="accent4">
                    <a:lumMod val="75000"/>
                  </a:schemeClr>
                </a:solidFill>
              </a:rPr>
              <a:t>19 </a:t>
            </a:r>
            <a:r>
              <a:rPr lang="en-GB" sz="1600" b="1" dirty="0" smtClean="0">
                <a:solidFill>
                  <a:schemeClr val="accent4">
                    <a:lumMod val="75000"/>
                  </a:schemeClr>
                </a:solidFill>
              </a:rPr>
              <a:t>years</a:t>
            </a:r>
            <a:endParaRPr lang="en-GB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AutoShape 2" descr="Image result for college park schoool westminster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6717080" y="879592"/>
            <a:ext cx="2367765" cy="1541296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900" b="1" kern="12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community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Workplace </a:t>
            </a: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encounters – visits or work experience and what I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learned.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Participate in an enterprise activity. 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Use money correctly.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Use local facilities –  e.g. coffee </a:t>
            </a:r>
            <a:r>
              <a:rPr lang="en-GB" sz="9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shop, leisure </a:t>
            </a:r>
            <a:r>
              <a:rPr lang="en-GB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centre, post </a:t>
            </a:r>
            <a:r>
              <a:rPr lang="en-GB" sz="9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office. 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opportunities in my  local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area. 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What can I do after College Park -  FE, supported internships, supported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employment.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730314" y="5369780"/>
            <a:ext cx="2416107" cy="121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GB" sz="900" b="1" kern="1200" dirty="0">
                <a:solidFill>
                  <a:schemeClr val="accent4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World Around Me</a:t>
            </a:r>
            <a:endParaRPr lang="en-GB" sz="1100" dirty="0">
              <a:solidFill>
                <a:schemeClr val="accent4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Different ways of travelling to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work.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Understanding work </a:t>
            </a:r>
            <a:r>
              <a:rPr lang="en-GB" sz="9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routines.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How to behave at work</a:t>
            </a:r>
            <a:endParaRPr lang="en-GB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What to do if bullied at work?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Who could help with problems at work? 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Awareness of rights and equal opportunities in workplace </a:t>
            </a:r>
            <a:endParaRPr lang="en-GB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29323" y="2516703"/>
            <a:ext cx="23555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Am </a:t>
            </a:r>
            <a:r>
              <a:rPr lang="en-GB" sz="9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n-GB" sz="900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Careers passport (CV) –show my skills and careers learning</a:t>
            </a:r>
          </a:p>
          <a:p>
            <a:pPr marL="171450" indent="-1714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 </a:t>
            </a:r>
            <a:r>
              <a:rPr lang="en-GB" sz="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advice, learning, and experiences </a:t>
            </a: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placement/s. </a:t>
            </a:r>
            <a:endParaRPr lang="en-GB" sz="9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 </a:t>
            </a:r>
            <a:r>
              <a:rPr lang="en-GB" sz="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about </a:t>
            </a: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myself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en-GB" sz="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interview practice questions</a:t>
            </a:r>
            <a:endParaRPr lang="en-GB" sz="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 in basic application forms</a:t>
            </a:r>
            <a:endParaRPr lang="en-GB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32240" y="3723231"/>
            <a:ext cx="2345957" cy="17219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07000"/>
              </a:lnSpc>
            </a:pPr>
            <a:r>
              <a:rPr lang="en-GB" sz="900" b="1" kern="12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 </a:t>
            </a:r>
            <a:r>
              <a:rPr lang="en-GB" sz="900" b="1" kern="1200" dirty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endParaRPr lang="en-GB" sz="11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Making choices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Careers advice about next steps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Gain qualifications Functional skills entry level 1-3, ASDAN, OCR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Explore j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 </a:t>
            </a: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 interest me	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skills and qualities expected from employers and for particular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jobs.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my skills?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Skills to work as part of  a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group.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 solving in a group </a:t>
            </a:r>
            <a:r>
              <a:rPr lang="en-GB" sz="9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project.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455784" y="980728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455784" y="2474453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455784" y="3527870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496538" y="4437112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292080" y="2608908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92080" y="3439005"/>
            <a:ext cx="0" cy="43204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92080" y="4492422"/>
            <a:ext cx="0" cy="448746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0165294">
            <a:off x="5681129" y="4700188"/>
            <a:ext cx="1143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Interview skills </a:t>
            </a:r>
          </a:p>
        </p:txBody>
      </p:sp>
      <p:sp>
        <p:nvSpPr>
          <p:cNvPr id="27" name="Rectangle 26"/>
          <p:cNvSpPr/>
          <p:nvPr/>
        </p:nvSpPr>
        <p:spPr>
          <a:xfrm rot="19866289">
            <a:off x="5606261" y="2733436"/>
            <a:ext cx="117692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Work Experience</a:t>
            </a:r>
          </a:p>
        </p:txBody>
      </p:sp>
      <p:sp>
        <p:nvSpPr>
          <p:cNvPr id="31" name="Rectangle 30"/>
          <p:cNvSpPr/>
          <p:nvPr/>
        </p:nvSpPr>
        <p:spPr>
          <a:xfrm rot="1425037">
            <a:off x="5619756" y="5514617"/>
            <a:ext cx="13402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 </a:t>
            </a:r>
            <a:r>
              <a:rPr lang="en-GB" sz="1100" b="1" dirty="0">
                <a:solidFill>
                  <a:srgbClr val="FF0000"/>
                </a:solidFill>
              </a:rPr>
              <a:t>Enterprise activity</a:t>
            </a:r>
          </a:p>
        </p:txBody>
      </p:sp>
      <p:sp>
        <p:nvSpPr>
          <p:cNvPr id="34" name="TextBox 33"/>
          <p:cNvSpPr txBox="1"/>
          <p:nvPr/>
        </p:nvSpPr>
        <p:spPr>
          <a:xfrm rot="1721818">
            <a:off x="5600887" y="1965302"/>
            <a:ext cx="12739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Transition, College </a:t>
            </a:r>
          </a:p>
        </p:txBody>
      </p:sp>
      <p:sp>
        <p:nvSpPr>
          <p:cNvPr id="29" name="Rectangle 28"/>
          <p:cNvSpPr/>
          <p:nvPr/>
        </p:nvSpPr>
        <p:spPr>
          <a:xfrm rot="1390620">
            <a:off x="5575434" y="3633309"/>
            <a:ext cx="122180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Applying for a job</a:t>
            </a:r>
          </a:p>
        </p:txBody>
      </p:sp>
      <p:sp>
        <p:nvSpPr>
          <p:cNvPr id="45" name="TextBox 44"/>
          <p:cNvSpPr txBox="1"/>
          <p:nvPr/>
        </p:nvSpPr>
        <p:spPr>
          <a:xfrm rot="1337957">
            <a:off x="2187724" y="1097691"/>
            <a:ext cx="790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Travelling</a:t>
            </a:r>
          </a:p>
        </p:txBody>
      </p:sp>
      <p:sp>
        <p:nvSpPr>
          <p:cNvPr id="22" name="TextBox 21"/>
          <p:cNvSpPr txBox="1"/>
          <p:nvPr/>
        </p:nvSpPr>
        <p:spPr>
          <a:xfrm rot="19615112">
            <a:off x="1921226" y="5729681"/>
            <a:ext cx="1396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Exploring </a:t>
            </a:r>
            <a:r>
              <a:rPr lang="en-GB" sz="1100" b="1" dirty="0" smtClean="0">
                <a:solidFill>
                  <a:srgbClr val="FF0000"/>
                </a:solidFill>
              </a:rPr>
              <a:t>next steps</a:t>
            </a:r>
            <a:endParaRPr lang="en-GB" sz="1100" b="1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 rot="994949">
            <a:off x="1861416" y="4894140"/>
            <a:ext cx="1240187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Health and Safety </a:t>
            </a:r>
          </a:p>
        </p:txBody>
      </p:sp>
      <p:sp>
        <p:nvSpPr>
          <p:cNvPr id="66" name="Rectangle 65"/>
          <p:cNvSpPr/>
          <p:nvPr/>
        </p:nvSpPr>
        <p:spPr>
          <a:xfrm rot="20413953">
            <a:off x="2067399" y="3185902"/>
            <a:ext cx="103105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Independence </a:t>
            </a:r>
            <a:endParaRPr lang="en-GB" sz="1100" b="1" dirty="0">
              <a:solidFill>
                <a:srgbClr val="FF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 rot="20717188">
            <a:off x="4791765" y="6113045"/>
            <a:ext cx="16490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Rights &amp; responsibilities </a:t>
            </a:r>
            <a:endParaRPr lang="en-GB" sz="1100" b="1" dirty="0">
              <a:solidFill>
                <a:srgbClr val="FF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 rot="20633326">
            <a:off x="5589854" y="1103803"/>
            <a:ext cx="100323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Work, Career</a:t>
            </a:r>
            <a:endParaRPr lang="en-GB" sz="1100" b="1" dirty="0">
              <a:solidFill>
                <a:srgbClr val="FF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204" y="843235"/>
            <a:ext cx="921417" cy="1262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0060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443</Words>
  <Application>Microsoft Office PowerPoint</Application>
  <PresentationFormat>On-screen Show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Stone</dc:creator>
  <cp:lastModifiedBy>Pamela Williams</cp:lastModifiedBy>
  <cp:revision>69</cp:revision>
  <cp:lastPrinted>2021-06-08T22:10:27Z</cp:lastPrinted>
  <dcterms:created xsi:type="dcterms:W3CDTF">2020-03-23T10:37:47Z</dcterms:created>
  <dcterms:modified xsi:type="dcterms:W3CDTF">2021-09-09T09:48:20Z</dcterms:modified>
</cp:coreProperties>
</file>