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  <Relationship Id="rId1" Type="http://schemas.openxmlformats.org/officeDocument/2006/relationships/extended-properties" Target="docProps/app.xml"/>  <Relationship Id="rId2" Type="http://schemas.openxmlformats.org/package/2006/relationships/metadata/core-properties" Target="docProps/core.xml"/>  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notesMasterIdLst>
    <p:notesMasterId r:id="rId26"/>
  </p:notesMaster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13"/>
  </p:normalViewPr>
  <p:slideViewPr>
    <p:cSldViewPr snapToGrid="0" snapToObjects="1">
      <p:cViewPr varScale="1">
        <p:scale>
          <a:sx n="119" d="100"/>
          <a:sy n="119" d="100"/>
        </p:scale>
        <p:origin x="31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  <Relationship Id="rId1" Target="slideMasters/slideMaster1.xml" Type="http://schemas.openxmlformats.org/officeDocument/2006/relationships/slideMaster"/>  <Relationship Id="rId2" Target="slides/slide1.xml" Type="http://schemas.openxmlformats.org/officeDocument/2006/relationships/slide"/>  <Relationship Id="rId3" Target="slides/slide2.xml" Type="http://schemas.openxmlformats.org/officeDocument/2006/relationships/slide"/>  <Relationship Id="rId4" Target="slides/slide3.xml" Type="http://schemas.openxmlformats.org/officeDocument/2006/relationships/slide"/>  <Relationship Id="rId5" Target="slides/slide4.xml" Type="http://schemas.openxmlformats.org/officeDocument/2006/relationships/slide"/>  <Relationship Id="rId6" Target="slides/slide5.xml" Type="http://schemas.openxmlformats.org/officeDocument/2006/relationships/slide"/>  <Relationship Id="rId7" Target="slides/slide6.xml" Type="http://schemas.openxmlformats.org/officeDocument/2006/relationships/slide"/>  <Relationship Id="rId8" Target="slides/slide7.xml" Type="http://schemas.openxmlformats.org/officeDocument/2006/relationships/slide"/>  <Relationship Id="rId9" Target="slides/slide8.xml" Type="http://schemas.openxmlformats.org/officeDocument/2006/relationships/slide"/>  <Relationship Id="rId10" Target="slides/slide9.xml" Type="http://schemas.openxmlformats.org/officeDocument/2006/relationships/slide"/>  <Relationship Id="rId11" Target="slides/slide10.xml" Type="http://schemas.openxmlformats.org/officeDocument/2006/relationships/slide"/>  <Relationship Id="rId12" Target="slides/slide11.xml" Type="http://schemas.openxmlformats.org/officeDocument/2006/relationships/slide"/>  <Relationship Id="rId13" Target="slides/slide12.xml" Type="http://schemas.openxmlformats.org/officeDocument/2006/relationships/slide"/>  <Relationship Id="rId14" Target="slides/slide13.xml" Type="http://schemas.openxmlformats.org/officeDocument/2006/relationships/slide"/>  <Relationship Id="rId15" Target="slides/slide14.xml" Type="http://schemas.openxmlformats.org/officeDocument/2006/relationships/slide"/>  <Relationship Id="rId16" Target="slides/slide15.xml" Type="http://schemas.openxmlformats.org/officeDocument/2006/relationships/slide"/>  <Relationship Id="rId17" Target="slides/slide16.xml" Type="http://schemas.openxmlformats.org/officeDocument/2006/relationships/slide"/>  <Relationship Id="rId18" Target="slides/slide17.xml" Type="http://schemas.openxmlformats.org/officeDocument/2006/relationships/slide"/>  <Relationship Id="rId19" Target="slides/slide18.xml" Type="http://schemas.openxmlformats.org/officeDocument/2006/relationships/slide"/>  <Relationship Id="rId20" Target="slides/slide19.xml" Type="http://schemas.openxmlformats.org/officeDocument/2006/relationships/slide"/>  <Relationship Id="rId21" Target="slides/slide20.xml" Type="http://schemas.openxmlformats.org/officeDocument/2006/relationships/slide"/>  <Relationship Id="rId22" Type="http://schemas.openxmlformats.org/officeDocument/2006/relationships/presProps" Target="presProps.xml"/>  <Relationship Id="rId23" Type="http://schemas.openxmlformats.org/officeDocument/2006/relationships/viewProps" Target="viewProps.xml"/>  <Relationship Id="rId24" Type="http://schemas.openxmlformats.org/officeDocument/2006/relationships/theme" Target="theme/theme1.xml"/>  <Relationship Id="rId25" Type="http://schemas.openxmlformats.org/officeDocument/2006/relationships/tableStyles" Target="tableStyles.xml"/>  <Relationship Id="rId26" Type="http://schemas.openxmlformats.org/officeDocument/2006/relationships/notesMaster" Target="notesMasters/notesMaster1.xml"/></Relationships>
</file>

<file path=ppt/notesMasters/_rels/notesMaster1.xml.rels><?xml version="1.0" encoding="UTF-8"?>
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 smtClean="0"/>
              <a:t>6/20/18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arget="../slideLayouts/slideLayout1.xml" Type="http://schemas.openxmlformats.org/officeDocument/2006/relationships/slideLayout"/><Relationship Id="rId2" Target="../theme/theme1.xml" Type="http://schemas.openxmlformats.org/officeDocument/2006/relationships/theme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arget="../media/image1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.xml" Type="http://schemas.openxmlformats.org/officeDocument/2006/relationships/notesSlide"/></Relationships>
</file>

<file path=ppt/slides/_rels/slide2.xml.rels><?xml version="1.0" encoding="UTF-8" standalone="yes"?>
<Relationships xmlns="http://schemas.openxmlformats.org/package/2006/relationships"><Relationship Id="rId1" Target="../media/image2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.xml" Type="http://schemas.openxmlformats.org/officeDocument/2006/relationships/notesSlide"/></Relationships>
</file>

<file path=ppt/slides/_rels/slide3.xml.rels><?xml version="1.0" encoding="UTF-8" standalone="yes"?>
<Relationships xmlns="http://schemas.openxmlformats.org/package/2006/relationships"><Relationship Id="rId1" Target="../media/image3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3.xml" Type="http://schemas.openxmlformats.org/officeDocument/2006/relationships/notesSlide"/></Relationships>
</file>

<file path=ppt/slides/_rels/slide4.xml.rels><?xml version="1.0" encoding="UTF-8" standalone="yes"?>
<Relationships xmlns="http://schemas.openxmlformats.org/package/2006/relationships"><Relationship Id="rId1" Target="../media/image4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4.xml" Type="http://schemas.openxmlformats.org/officeDocument/2006/relationships/notesSlide"/></Relationships>
</file>

<file path=ppt/slides/_rels/slide5.xml.rels><?xml version="1.0" encoding="UTF-8" standalone="yes"?>
<Relationships xmlns="http://schemas.openxmlformats.org/package/2006/relationships"><Relationship Id="rId1" Target="../media/image5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5.xml" Type="http://schemas.openxmlformats.org/officeDocument/2006/relationships/notesSlide"/></Relationships>
</file>

<file path=ppt/slides/_rels/slide6.xml.rels><?xml version="1.0" encoding="UTF-8" standalone="yes"?>
<Relationships xmlns="http://schemas.openxmlformats.org/package/2006/relationships"><Relationship Id="rId1" Target="../media/image6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6.xml" Type="http://schemas.openxmlformats.org/officeDocument/2006/relationships/notesSlide"/></Relationships>
</file>

<file path=ppt/slides/_rels/slide7.xml.rels><?xml version="1.0" encoding="UTF-8" standalone="yes"?>
<Relationships xmlns="http://schemas.openxmlformats.org/package/2006/relationships"><Relationship Id="rId1" Target="../media/image7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7.xml" Type="http://schemas.openxmlformats.org/officeDocument/2006/relationships/notesSlide"/></Relationships>
</file>

<file path=ppt/slides/_rels/slide8.xml.rels><?xml version="1.0" encoding="UTF-8" standalone="yes"?>
<Relationships xmlns="http://schemas.openxmlformats.org/package/2006/relationships"><Relationship Id="rId1" Target="../media/image8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8.xml" Type="http://schemas.openxmlformats.org/officeDocument/2006/relationships/notesSlide"/></Relationships>
</file>

<file path=ppt/slides/_rels/slide9.xml.rels><?xml version="1.0" encoding="UTF-8" standalone="yes"?>
<Relationships xmlns="http://schemas.openxmlformats.org/package/2006/relationships"><Relationship Id="rId1" Target="../media/image9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9.xml" Type="http://schemas.openxmlformats.org/officeDocument/2006/relationships/notesSlide"/></Relationships>
</file>

<file path=ppt/slides/_rels/slide10.xml.rels><?xml version="1.0" encoding="UTF-8" standalone="yes"?>
<Relationships xmlns="http://schemas.openxmlformats.org/package/2006/relationships"><Relationship Id="rId1" Target="../media/image10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0.xml" Type="http://schemas.openxmlformats.org/officeDocument/2006/relationships/notesSlide"/></Relationships>
</file>

<file path=ppt/slides/_rels/slide11.xml.rels><?xml version="1.0" encoding="UTF-8" standalone="yes"?>
<Relationships xmlns="http://schemas.openxmlformats.org/package/2006/relationships"><Relationship Id="rId1" Target="../media/image11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1.xml" Type="http://schemas.openxmlformats.org/officeDocument/2006/relationships/notesSlide"/></Relationships>
</file>

<file path=ppt/slides/_rels/slide12.xml.rels><?xml version="1.0" encoding="UTF-8" standalone="yes"?>
<Relationships xmlns="http://schemas.openxmlformats.org/package/2006/relationships"><Relationship Id="rId1" Target="../media/image12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2.xml" Type="http://schemas.openxmlformats.org/officeDocument/2006/relationships/notesSlide"/></Relationships>
</file>

<file path=ppt/slides/_rels/slide13.xml.rels><?xml version="1.0" encoding="UTF-8" standalone="yes"?>
<Relationships xmlns="http://schemas.openxmlformats.org/package/2006/relationships"><Relationship Id="rId1" Target="../media/image13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3.xml" Type="http://schemas.openxmlformats.org/officeDocument/2006/relationships/notesSlide"/></Relationships>
</file>

<file path=ppt/slides/_rels/slide14.xml.rels><?xml version="1.0" encoding="UTF-8" standalone="yes"?>
<Relationships xmlns="http://schemas.openxmlformats.org/package/2006/relationships"><Relationship Id="rId1" Target="../media/image14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4.xml" Type="http://schemas.openxmlformats.org/officeDocument/2006/relationships/notesSlide"/></Relationships>
</file>

<file path=ppt/slides/_rels/slide15.xml.rels><?xml version="1.0" encoding="UTF-8" standalone="yes"?>
<Relationships xmlns="http://schemas.openxmlformats.org/package/2006/relationships"><Relationship Id="rId1" Target="../media/image15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5.xml" Type="http://schemas.openxmlformats.org/officeDocument/2006/relationships/notesSlide"/></Relationships>
</file>

<file path=ppt/slides/_rels/slide16.xml.rels><?xml version="1.0" encoding="UTF-8" standalone="yes"?>
<Relationships xmlns="http://schemas.openxmlformats.org/package/2006/relationships"><Relationship Id="rId1" Target="../media/image16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6.xml" Type="http://schemas.openxmlformats.org/officeDocument/2006/relationships/notesSlide"/></Relationships>
</file>

<file path=ppt/slides/_rels/slide17.xml.rels><?xml version="1.0" encoding="UTF-8" standalone="yes"?>
<Relationships xmlns="http://schemas.openxmlformats.org/package/2006/relationships"><Relationship Id="rId1" Target="../media/image17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7.xml" Type="http://schemas.openxmlformats.org/officeDocument/2006/relationships/notesSlide"/></Relationships>
</file>

<file path=ppt/slides/_rels/slide18.xml.rels><?xml version="1.0" encoding="UTF-8" standalone="yes"?>
<Relationships xmlns="http://schemas.openxmlformats.org/package/2006/relationships"><Relationship Id="rId1" Target="../media/image18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8.xml" Type="http://schemas.openxmlformats.org/officeDocument/2006/relationships/notesSlide"/></Relationships>
</file>

<file path=ppt/slides/_rels/slide19.xml.rels><?xml version="1.0" encoding="UTF-8" standalone="yes"?>
<Relationships xmlns="http://schemas.openxmlformats.org/package/2006/relationships"><Relationship Id="rId1" Target="../media/image19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19.xml" Type="http://schemas.openxmlformats.org/officeDocument/2006/relationships/notesSlide"/></Relationships>
</file>

<file path=ppt/slides/_rels/slide20.xml.rels><?xml version="1.0" encoding="UTF-8" standalone="yes"?>
<Relationships xmlns="http://schemas.openxmlformats.org/package/2006/relationships"><Relationship Id="rId1" Target="../media/image20.jpg" Type="http://schemas.openxmlformats.org/officeDocument/2006/relationships/image"/><Relationship Id="rId2" Target="../slideLayouts/slideLayout1.xml" Type="http://schemas.openxmlformats.org/officeDocument/2006/relationships/slideLayout"/><Relationship Id="rId3" Target="../notesSlides/notesSlide20.xml" Type="http://schemas.openxmlformats.org/officeDocument/2006/relationships/notesSlid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52c9e02f-23fa-41b9-996a-ece2bc36ea74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-MJ2sZuAfO-jmDFsEwGH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89f43f57-ab93-4bfc-ad23-be52c75b9436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-MJ2CO5zwJhVTD9pMuLE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-MJ7KA_ONPc14ZGzSxUL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-MJ7MlrRBvaC9KOZy3ZB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-MJ2LfrfVoy8oGM0ZzLX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-ML2zaxdmmPy9thEU_F_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-MJ2VDhe2LWVS1sMl4Wx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-MJ2NCAlM859w7hJ-_6W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-MJR784yMlIwtIo8Fwbm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a2b0f830-a120-4d4c-9c62-8b9e805ee63b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49d57677-950d-4e4f-b395-eb882d5ff114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22b9aea9-8348-415b-b06f-d0ed1985d646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40693394-cad2-4c16-aac7-d87939e037c2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7eb40f1d-27c0-4256-8120-c21cb813985d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87b1943e-a335-4ee0-a60c-82bb6d10fd35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17621f27-aa9a-4879-99fc-a1bf9c132912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89d70a41-4cbf-4484-8cf5-283d714af69d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/tmp/beautiful_ai_exports/9bab8b29-ca4b-4420-99c0-4cf8fedd8138.jpg">    </p:cNvPr>
          <p:cNvPicPr>
            <a:picLocks noChangeAspect="1"/>
          </p:cNvPicPr>
          <p:nvPr/>
        </p:nvPicPr>
        <p:blipFill>
          <a:blip r:embed="rId1"/>
          <a:srcRect l="0" r="0" t="0" b="0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</PresentationFormat>
  <Paragraphs>0</Paragraphs>
  <Slides>20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2025-11-03T12:49:12.215Z</dcterms:created>
  <dcterms:modified xsi:type="dcterms:W3CDTF">2025-11-03T12:49:12.215Z</dcterms:modified>
</cp:coreProperties>
</file>