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  <Relationship Id="rId1" Type="http://schemas.openxmlformats.org/officeDocument/2006/relationships/extended-properties" Target="docProps/app.xml"/>  <Relationship Id="rId2" Type="http://schemas.openxmlformats.org/package/2006/relationships/metadata/core-properties" Target="docProps/core.xml"/>  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notesMasterIdLst>
    <p:notesMasterId r:id="rId28"/>
  </p:notesMaster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13"/>
  </p:normalViewPr>
  <p:slideViewPr>
    <p:cSldViewPr snapToGrid="0" snapToObjects="1">
      <p:cViewPr varScale="1">
        <p:scale>
          <a:sx n="119" d="100"/>
          <a:sy n="119" d="100"/>
        </p:scale>
        <p:origin x="31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  <Relationship Id="rId1" Target="slideMasters/slideMaster1.xml" Type="http://schemas.openxmlformats.org/officeDocument/2006/relationships/slideMaster"/>  <Relationship Id="rId2" Target="slides/slide1.xml" Type="http://schemas.openxmlformats.org/officeDocument/2006/relationships/slide"/>  <Relationship Id="rId3" Target="slides/slide2.xml" Type="http://schemas.openxmlformats.org/officeDocument/2006/relationships/slide"/>  <Relationship Id="rId4" Target="slides/slide3.xml" Type="http://schemas.openxmlformats.org/officeDocument/2006/relationships/slide"/>  <Relationship Id="rId5" Target="slides/slide4.xml" Type="http://schemas.openxmlformats.org/officeDocument/2006/relationships/slide"/>  <Relationship Id="rId6" Target="slides/slide5.xml" Type="http://schemas.openxmlformats.org/officeDocument/2006/relationships/slide"/>  <Relationship Id="rId7" Target="slides/slide6.xml" Type="http://schemas.openxmlformats.org/officeDocument/2006/relationships/slide"/>  <Relationship Id="rId8" Target="slides/slide7.xml" Type="http://schemas.openxmlformats.org/officeDocument/2006/relationships/slide"/>  <Relationship Id="rId9" Target="slides/slide8.xml" Type="http://schemas.openxmlformats.org/officeDocument/2006/relationships/slide"/>  <Relationship Id="rId10" Target="slides/slide9.xml" Type="http://schemas.openxmlformats.org/officeDocument/2006/relationships/slide"/>  <Relationship Id="rId11" Target="slides/slide10.xml" Type="http://schemas.openxmlformats.org/officeDocument/2006/relationships/slide"/>  <Relationship Id="rId12" Target="slides/slide11.xml" Type="http://schemas.openxmlformats.org/officeDocument/2006/relationships/slide"/>  <Relationship Id="rId13" Target="slides/slide12.xml" Type="http://schemas.openxmlformats.org/officeDocument/2006/relationships/slide"/>  <Relationship Id="rId14" Target="slides/slide13.xml" Type="http://schemas.openxmlformats.org/officeDocument/2006/relationships/slide"/>  <Relationship Id="rId15" Target="slides/slide14.xml" Type="http://schemas.openxmlformats.org/officeDocument/2006/relationships/slide"/>  <Relationship Id="rId16" Target="slides/slide15.xml" Type="http://schemas.openxmlformats.org/officeDocument/2006/relationships/slide"/>  <Relationship Id="rId17" Target="slides/slide16.xml" Type="http://schemas.openxmlformats.org/officeDocument/2006/relationships/slide"/>  <Relationship Id="rId18" Target="slides/slide17.xml" Type="http://schemas.openxmlformats.org/officeDocument/2006/relationships/slide"/>  <Relationship Id="rId19" Target="slides/slide18.xml" Type="http://schemas.openxmlformats.org/officeDocument/2006/relationships/slide"/>  <Relationship Id="rId20" Target="slides/slide19.xml" Type="http://schemas.openxmlformats.org/officeDocument/2006/relationships/slide"/>  <Relationship Id="rId21" Target="slides/slide20.xml" Type="http://schemas.openxmlformats.org/officeDocument/2006/relationships/slide"/>  <Relationship Id="rId22" Target="slides/slide21.xml" Type="http://schemas.openxmlformats.org/officeDocument/2006/relationships/slide"/>  <Relationship Id="rId23" Target="slides/slide22.xml" Type="http://schemas.openxmlformats.org/officeDocument/2006/relationships/slide"/>  <Relationship Id="rId24" Type="http://schemas.openxmlformats.org/officeDocument/2006/relationships/presProps" Target="presProps.xml"/>  <Relationship Id="rId25" Type="http://schemas.openxmlformats.org/officeDocument/2006/relationships/viewProps" Target="viewProps.xml"/>  <Relationship Id="rId26" Type="http://schemas.openxmlformats.org/officeDocument/2006/relationships/theme" Target="theme/theme1.xml"/>  <Relationship Id="rId27" Type="http://schemas.openxmlformats.org/officeDocument/2006/relationships/tableStyles" Target="tableStyles.xml"/>  <Relationship Id="rId28" Type="http://schemas.openxmlformats.org/officeDocument/2006/relationships/notesMaster" Target="notesMasters/notesMaster1.xml"/></Relationships>
</file>

<file path=ppt/notesMasters/_rels/notesMaster1.xml.rels><?xml version="1.0" encoding="UTF-8"?>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 smtClean="0"/>
              <a:t>6/20/18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arget="../slideLayouts/slideLayout1.xml" Type="http://schemas.openxmlformats.org/officeDocument/2006/relationships/slideLayout"/><Relationship Id="rId2" Target="../theme/theme1.xml" Type="http://schemas.openxmlformats.org/officeDocument/2006/relationships/theme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arget="../media/image1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.xml" Type="http://schemas.openxmlformats.org/officeDocument/2006/relationships/notesSlide"/></Relationships>
</file>

<file path=ppt/slides/_rels/slide2.xml.rels><?xml version="1.0" encoding="UTF-8" standalone="yes"?>
<Relationships xmlns="http://schemas.openxmlformats.org/package/2006/relationships"><Relationship Id="rId1" Target="../media/image2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2.xml" Type="http://schemas.openxmlformats.org/officeDocument/2006/relationships/notesSlide"/></Relationships>
</file>

<file path=ppt/slides/_rels/slide3.xml.rels><?xml version="1.0" encoding="UTF-8" standalone="yes"?>
<Relationships xmlns="http://schemas.openxmlformats.org/package/2006/relationships"><Relationship Id="rId1" Target="../media/image3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3.xml" Type="http://schemas.openxmlformats.org/officeDocument/2006/relationships/notesSlide"/></Relationships>
</file>

<file path=ppt/slides/_rels/slide4.xml.rels><?xml version="1.0" encoding="UTF-8" standalone="yes"?>
<Relationships xmlns="http://schemas.openxmlformats.org/package/2006/relationships"><Relationship Id="rId1" Target="../media/image4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4.xml" Type="http://schemas.openxmlformats.org/officeDocument/2006/relationships/notesSlide"/></Relationships>
</file>

<file path=ppt/slides/_rels/slide5.xml.rels><?xml version="1.0" encoding="UTF-8" standalone="yes"?>
<Relationships xmlns="http://schemas.openxmlformats.org/package/2006/relationships"><Relationship Id="rId1" Target="../media/image5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5.xml" Type="http://schemas.openxmlformats.org/officeDocument/2006/relationships/notesSlide"/></Relationships>
</file>

<file path=ppt/slides/_rels/slide6.xml.rels><?xml version="1.0" encoding="UTF-8" standalone="yes"?>
<Relationships xmlns="http://schemas.openxmlformats.org/package/2006/relationships"><Relationship Id="rId1" Target="../media/image6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6.xml" Type="http://schemas.openxmlformats.org/officeDocument/2006/relationships/notesSlide"/></Relationships>
</file>

<file path=ppt/slides/_rels/slide7.xml.rels><?xml version="1.0" encoding="UTF-8" standalone="yes"?>
<Relationships xmlns="http://schemas.openxmlformats.org/package/2006/relationships"><Relationship Id="rId1" Target="../media/image7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7.xml" Type="http://schemas.openxmlformats.org/officeDocument/2006/relationships/notesSlide"/></Relationships>
</file>

<file path=ppt/slides/_rels/slide8.xml.rels><?xml version="1.0" encoding="UTF-8" standalone="yes"?>
<Relationships xmlns="http://schemas.openxmlformats.org/package/2006/relationships"><Relationship Id="rId1" Target="../media/image8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8.xml" Type="http://schemas.openxmlformats.org/officeDocument/2006/relationships/notesSlide"/></Relationships>
</file>

<file path=ppt/slides/_rels/slide9.xml.rels><?xml version="1.0" encoding="UTF-8" standalone="yes"?>
<Relationships xmlns="http://schemas.openxmlformats.org/package/2006/relationships"><Relationship Id="rId1" Target="../media/image9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9.xml" Type="http://schemas.openxmlformats.org/officeDocument/2006/relationships/notesSlide"/></Relationships>
</file>

<file path=ppt/slides/_rels/slide10.xml.rels><?xml version="1.0" encoding="UTF-8" standalone="yes"?>
<Relationships xmlns="http://schemas.openxmlformats.org/package/2006/relationships"><Relationship Id="rId1" Target="../media/image10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0.xml" Type="http://schemas.openxmlformats.org/officeDocument/2006/relationships/notesSlide"/></Relationships>
</file>

<file path=ppt/slides/_rels/slide11.xml.rels><?xml version="1.0" encoding="UTF-8" standalone="yes"?>
<Relationships xmlns="http://schemas.openxmlformats.org/package/2006/relationships"><Relationship Id="rId1" Target="../media/image11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1.xml" Type="http://schemas.openxmlformats.org/officeDocument/2006/relationships/notesSlide"/></Relationships>
</file>

<file path=ppt/slides/_rels/slide12.xml.rels><?xml version="1.0" encoding="UTF-8" standalone="yes"?>
<Relationships xmlns="http://schemas.openxmlformats.org/package/2006/relationships"><Relationship Id="rId1" Target="../media/image12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2.xml" Type="http://schemas.openxmlformats.org/officeDocument/2006/relationships/notesSlide"/></Relationships>
</file>

<file path=ppt/slides/_rels/slide13.xml.rels><?xml version="1.0" encoding="UTF-8" standalone="yes"?>
<Relationships xmlns="http://schemas.openxmlformats.org/package/2006/relationships"><Relationship Id="rId1" Target="../media/image13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3.xml" Type="http://schemas.openxmlformats.org/officeDocument/2006/relationships/notesSlide"/></Relationships>
</file>

<file path=ppt/slides/_rels/slide14.xml.rels><?xml version="1.0" encoding="UTF-8" standalone="yes"?>
<Relationships xmlns="http://schemas.openxmlformats.org/package/2006/relationships"><Relationship Id="rId1" Target="../media/image14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4.xml" Type="http://schemas.openxmlformats.org/officeDocument/2006/relationships/notesSlide"/></Relationships>
</file>

<file path=ppt/slides/_rels/slide15.xml.rels><?xml version="1.0" encoding="UTF-8" standalone="yes"?>
<Relationships xmlns="http://schemas.openxmlformats.org/package/2006/relationships"><Relationship Id="rId1" Target="../media/image15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5.xml" Type="http://schemas.openxmlformats.org/officeDocument/2006/relationships/notesSlide"/></Relationships>
</file>

<file path=ppt/slides/_rels/slide16.xml.rels><?xml version="1.0" encoding="UTF-8" standalone="yes"?>
<Relationships xmlns="http://schemas.openxmlformats.org/package/2006/relationships"><Relationship Id="rId1" Target="../media/image16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6.xml" Type="http://schemas.openxmlformats.org/officeDocument/2006/relationships/notesSlide"/></Relationships>
</file>

<file path=ppt/slides/_rels/slide17.xml.rels><?xml version="1.0" encoding="UTF-8" standalone="yes"?>
<Relationships xmlns="http://schemas.openxmlformats.org/package/2006/relationships"><Relationship Id="rId1" Target="../media/image17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7.xml" Type="http://schemas.openxmlformats.org/officeDocument/2006/relationships/notesSlide"/></Relationships>
</file>

<file path=ppt/slides/_rels/slide18.xml.rels><?xml version="1.0" encoding="UTF-8" standalone="yes"?>
<Relationships xmlns="http://schemas.openxmlformats.org/package/2006/relationships"><Relationship Id="rId1" Target="../media/image18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8.xml" Type="http://schemas.openxmlformats.org/officeDocument/2006/relationships/notesSlide"/></Relationships>
</file>

<file path=ppt/slides/_rels/slide19.xml.rels><?xml version="1.0" encoding="UTF-8" standalone="yes"?>
<Relationships xmlns="http://schemas.openxmlformats.org/package/2006/relationships"><Relationship Id="rId1" Target="../media/image19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9.xml" Type="http://schemas.openxmlformats.org/officeDocument/2006/relationships/notesSlide"/></Relationships>
</file>

<file path=ppt/slides/_rels/slide20.xml.rels><?xml version="1.0" encoding="UTF-8" standalone="yes"?>
<Relationships xmlns="http://schemas.openxmlformats.org/package/2006/relationships"><Relationship Id="rId1" Target="../media/image20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20.xml" Type="http://schemas.openxmlformats.org/officeDocument/2006/relationships/notesSlide"/></Relationships>
</file>

<file path=ppt/slides/_rels/slide21.xml.rels><?xml version="1.0" encoding="UTF-8" standalone="yes"?>
<Relationships xmlns="http://schemas.openxmlformats.org/package/2006/relationships"><Relationship Id="rId1" Target="../media/image21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21.xml" Type="http://schemas.openxmlformats.org/officeDocument/2006/relationships/notesSlide"/></Relationships>
</file>

<file path=ppt/slides/_rels/slide22.xml.rels><?xml version="1.0" encoding="UTF-8" standalone="yes"?>
<Relationships xmlns="http://schemas.openxmlformats.org/package/2006/relationships"><Relationship Id="rId1" Target="../media/image22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22.xml" Type="http://schemas.openxmlformats.org/officeDocument/2006/relationships/notesSlid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fb94ad44-6c25-4a0b-a112-53263a2f6e31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0fa59229-3616-44f2-9027-22ed36cacc84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5729a218-4ceb-4136-a6a2-c9b56a93202c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86018114-94af-4932-aa57-a3637556b836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aac91550-5a19-4a4b-9ee1-c468fe5309c7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6e6d7224-4aad-499e-b5ff-052f9890af6b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eb309d7c-4688-4bbb-9e8e-9847b148613b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84920512-7de3-4837-ac59-cded39dbab7b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3fc2bcce-0eec-4b8a-bf0c-476eb6f47079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f5baede0-8296-4a7f-804a-9543a05f0d88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ec10a761-5376-4135-a9ff-567533dcbd20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7ab7469d-8f93-4aba-bac1-bc82c3fb50b1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e1fe84e6-d977-40e0-b491-420966a2c3a1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55c80c3f-fad2-4e94-b8d8-b1421392bbb1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bfe87a10-7cac-48de-b235-98bf0c158938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a3244c32-98d4-4c8d-9f38-3718c8e8ce06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af0b5a0f-2223-4076-ad6b-40b9051c8b64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d6a13249-c789-432a-902b-448a66bb5f26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5a30c83b-dd63-46bb-8fe4-c152be79c690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d75ea4e1-6ba3-47c0-8ade-6451fcdf2798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45761292-bb16-42f3-a4e9-5a0b5fc5dd99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7daf3d58-e58a-434e-9515-fe8d71642025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</PresentationFormat>
  <Paragraphs>0</Paragraphs>
  <Slides>22</Slides>
  <Notes>22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2023-03-08T17:19:05.168Z</dcterms:created>
  <dcterms:modified xsi:type="dcterms:W3CDTF">2023-03-08T17:19:05.168Z</dcterms:modified>
</cp:coreProperties>
</file>