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  <Relationship Id="rId1" Type="http://schemas.openxmlformats.org/officeDocument/2006/relationships/extended-properties" Target="docProps/app.xml"/>  <Relationship Id="rId2" Type="http://schemas.openxmlformats.org/package/2006/relationships/metadata/core-properties" Target="docProps/core.xml"/>  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notesMasterIdLst>
    <p:notesMasterId r:id="rId30"/>
  </p:notesMaster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13"/>
  </p:normalViewPr>
  <p:slideViewPr>
    <p:cSldViewPr snapToGrid="0" snapToObjects="1">
      <p:cViewPr varScale="1">
        <p:scale>
          <a:sx n="119" d="100"/>
          <a:sy n="119" d="100"/>
        </p:scale>
        <p:origin x="31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  <Relationship Id="rId1" Target="slideMasters/slideMaster1.xml" Type="http://schemas.openxmlformats.org/officeDocument/2006/relationships/slideMaster"/>  <Relationship Id="rId2" Target="slides/slide1.xml" Type="http://schemas.openxmlformats.org/officeDocument/2006/relationships/slide"/>  <Relationship Id="rId3" Target="slides/slide2.xml" Type="http://schemas.openxmlformats.org/officeDocument/2006/relationships/slide"/>  <Relationship Id="rId4" Target="slides/slide3.xml" Type="http://schemas.openxmlformats.org/officeDocument/2006/relationships/slide"/>  <Relationship Id="rId5" Target="slides/slide4.xml" Type="http://schemas.openxmlformats.org/officeDocument/2006/relationships/slide"/>  <Relationship Id="rId6" Target="slides/slide5.xml" Type="http://schemas.openxmlformats.org/officeDocument/2006/relationships/slide"/>  <Relationship Id="rId7" Target="slides/slide6.xml" Type="http://schemas.openxmlformats.org/officeDocument/2006/relationships/slide"/>  <Relationship Id="rId8" Target="slides/slide7.xml" Type="http://schemas.openxmlformats.org/officeDocument/2006/relationships/slide"/>  <Relationship Id="rId9" Target="slides/slide8.xml" Type="http://schemas.openxmlformats.org/officeDocument/2006/relationships/slide"/>  <Relationship Id="rId10" Target="slides/slide9.xml" Type="http://schemas.openxmlformats.org/officeDocument/2006/relationships/slide"/>  <Relationship Id="rId11" Target="slides/slide10.xml" Type="http://schemas.openxmlformats.org/officeDocument/2006/relationships/slide"/>  <Relationship Id="rId12" Target="slides/slide11.xml" Type="http://schemas.openxmlformats.org/officeDocument/2006/relationships/slide"/>  <Relationship Id="rId13" Target="slides/slide12.xml" Type="http://schemas.openxmlformats.org/officeDocument/2006/relationships/slide"/>  <Relationship Id="rId14" Target="slides/slide13.xml" Type="http://schemas.openxmlformats.org/officeDocument/2006/relationships/slide"/>  <Relationship Id="rId15" Target="slides/slide14.xml" Type="http://schemas.openxmlformats.org/officeDocument/2006/relationships/slide"/>  <Relationship Id="rId16" Target="slides/slide15.xml" Type="http://schemas.openxmlformats.org/officeDocument/2006/relationships/slide"/>  <Relationship Id="rId17" Target="slides/slide16.xml" Type="http://schemas.openxmlformats.org/officeDocument/2006/relationships/slide"/>  <Relationship Id="rId18" Target="slides/slide17.xml" Type="http://schemas.openxmlformats.org/officeDocument/2006/relationships/slide"/>  <Relationship Id="rId19" Target="slides/slide18.xml" Type="http://schemas.openxmlformats.org/officeDocument/2006/relationships/slide"/>  <Relationship Id="rId20" Target="slides/slide19.xml" Type="http://schemas.openxmlformats.org/officeDocument/2006/relationships/slide"/>  <Relationship Id="rId21" Target="slides/slide20.xml" Type="http://schemas.openxmlformats.org/officeDocument/2006/relationships/slide"/>  <Relationship Id="rId22" Target="slides/slide21.xml" Type="http://schemas.openxmlformats.org/officeDocument/2006/relationships/slide"/>  <Relationship Id="rId23" Target="slides/slide22.xml" Type="http://schemas.openxmlformats.org/officeDocument/2006/relationships/slide"/>  <Relationship Id="rId24" Target="slides/slide23.xml" Type="http://schemas.openxmlformats.org/officeDocument/2006/relationships/slide"/>  <Relationship Id="rId25" Target="slides/slide24.xml" Type="http://schemas.openxmlformats.org/officeDocument/2006/relationships/slide"/>  <Relationship Id="rId26" Type="http://schemas.openxmlformats.org/officeDocument/2006/relationships/presProps" Target="presProps.xml"/>  <Relationship Id="rId27" Type="http://schemas.openxmlformats.org/officeDocument/2006/relationships/viewProps" Target="viewProps.xml"/>  <Relationship Id="rId28" Type="http://schemas.openxmlformats.org/officeDocument/2006/relationships/theme" Target="theme/theme1.xml"/>  <Relationship Id="rId29" Type="http://schemas.openxmlformats.org/officeDocument/2006/relationships/tableStyles" Target="tableStyles.xml"/>  <Relationship Id="rId30" Type="http://schemas.openxmlformats.org/officeDocument/2006/relationships/notesMaster" Target="notesMasters/notesMaster1.xml"/></Relationships>
</file>

<file path=ppt/notesMasters/_rels/notesMaster1.xml.rels><?xml version="1.0" encoding="UTF-8"?>
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 smtClean="0"/>
              <a:t>6/20/18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arget="../slideLayouts/slideLayout1.xml" Type="http://schemas.openxmlformats.org/officeDocument/2006/relationships/slideLayout"/><Relationship Id="rId2" Target="../theme/theme1.xml" Type="http://schemas.openxmlformats.org/officeDocument/2006/relationships/theme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arget="../media/image1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.xml" Type="http://schemas.openxmlformats.org/officeDocument/2006/relationships/notesSlide"/></Relationships>
</file>

<file path=ppt/slides/_rels/slide2.xml.rels><?xml version="1.0" encoding="UTF-8" standalone="yes"?>
<Relationships xmlns="http://schemas.openxmlformats.org/package/2006/relationships"><Relationship Id="rId1" Target="../media/image2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2.xml" Type="http://schemas.openxmlformats.org/officeDocument/2006/relationships/notesSlide"/></Relationships>
</file>

<file path=ppt/slides/_rels/slide3.xml.rels><?xml version="1.0" encoding="UTF-8" standalone="yes"?>
<Relationships xmlns="http://schemas.openxmlformats.org/package/2006/relationships"><Relationship Id="rId1" Target="../media/image3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3.xml" Type="http://schemas.openxmlformats.org/officeDocument/2006/relationships/notesSlide"/></Relationships>
</file>

<file path=ppt/slides/_rels/slide4.xml.rels><?xml version="1.0" encoding="UTF-8" standalone="yes"?>
<Relationships xmlns="http://schemas.openxmlformats.org/package/2006/relationships"><Relationship Id="rId1" Target="../media/image4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4.xml" Type="http://schemas.openxmlformats.org/officeDocument/2006/relationships/notesSlide"/></Relationships>
</file>

<file path=ppt/slides/_rels/slide5.xml.rels><?xml version="1.0" encoding="UTF-8" standalone="yes"?>
<Relationships xmlns="http://schemas.openxmlformats.org/package/2006/relationships"><Relationship Id="rId1" Target="../media/image5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5.xml" Type="http://schemas.openxmlformats.org/officeDocument/2006/relationships/notesSlide"/></Relationships>
</file>

<file path=ppt/slides/_rels/slide6.xml.rels><?xml version="1.0" encoding="UTF-8" standalone="yes"?>
<Relationships xmlns="http://schemas.openxmlformats.org/package/2006/relationships"><Relationship Id="rId1" Target="../media/image6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6.xml" Type="http://schemas.openxmlformats.org/officeDocument/2006/relationships/notesSlide"/></Relationships>
</file>

<file path=ppt/slides/_rels/slide7.xml.rels><?xml version="1.0" encoding="UTF-8" standalone="yes"?>
<Relationships xmlns="http://schemas.openxmlformats.org/package/2006/relationships"><Relationship Id="rId1" Target="../media/image7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7.xml" Type="http://schemas.openxmlformats.org/officeDocument/2006/relationships/notesSlide"/></Relationships>
</file>

<file path=ppt/slides/_rels/slide8.xml.rels><?xml version="1.0" encoding="UTF-8" standalone="yes"?>
<Relationships xmlns="http://schemas.openxmlformats.org/package/2006/relationships"><Relationship Id="rId1" Target="../media/image8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8.xml" Type="http://schemas.openxmlformats.org/officeDocument/2006/relationships/notesSlide"/></Relationships>
</file>

<file path=ppt/slides/_rels/slide9.xml.rels><?xml version="1.0" encoding="UTF-8" standalone="yes"?>
<Relationships xmlns="http://schemas.openxmlformats.org/package/2006/relationships"><Relationship Id="rId1" Target="../media/image9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9.xml" Type="http://schemas.openxmlformats.org/officeDocument/2006/relationships/notesSlide"/></Relationships>
</file>

<file path=ppt/slides/_rels/slide10.xml.rels><?xml version="1.0" encoding="UTF-8" standalone="yes"?>
<Relationships xmlns="http://schemas.openxmlformats.org/package/2006/relationships"><Relationship Id="rId1" Target="../media/image10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0.xml" Type="http://schemas.openxmlformats.org/officeDocument/2006/relationships/notesSlide"/></Relationships>
</file>

<file path=ppt/slides/_rels/slide11.xml.rels><?xml version="1.0" encoding="UTF-8" standalone="yes"?>
<Relationships xmlns="http://schemas.openxmlformats.org/package/2006/relationships"><Relationship Id="rId1" Target="../media/image11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1.xml" Type="http://schemas.openxmlformats.org/officeDocument/2006/relationships/notesSlide"/></Relationships>
</file>

<file path=ppt/slides/_rels/slide12.xml.rels><?xml version="1.0" encoding="UTF-8" standalone="yes"?>
<Relationships xmlns="http://schemas.openxmlformats.org/package/2006/relationships"><Relationship Id="rId1" Target="../media/image12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2.xml" Type="http://schemas.openxmlformats.org/officeDocument/2006/relationships/notesSlide"/></Relationships>
</file>

<file path=ppt/slides/_rels/slide13.xml.rels><?xml version="1.0" encoding="UTF-8" standalone="yes"?>
<Relationships xmlns="http://schemas.openxmlformats.org/package/2006/relationships"><Relationship Id="rId1" Target="../media/image13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3.xml" Type="http://schemas.openxmlformats.org/officeDocument/2006/relationships/notesSlide"/></Relationships>
</file>

<file path=ppt/slides/_rels/slide14.xml.rels><?xml version="1.0" encoding="UTF-8" standalone="yes"?>
<Relationships xmlns="http://schemas.openxmlformats.org/package/2006/relationships"><Relationship Id="rId1" Target="../media/image14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4.xml" Type="http://schemas.openxmlformats.org/officeDocument/2006/relationships/notesSlide"/></Relationships>
</file>

<file path=ppt/slides/_rels/slide15.xml.rels><?xml version="1.0" encoding="UTF-8" standalone="yes"?>
<Relationships xmlns="http://schemas.openxmlformats.org/package/2006/relationships"><Relationship Id="rId1" Target="../media/image15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5.xml" Type="http://schemas.openxmlformats.org/officeDocument/2006/relationships/notesSlide"/></Relationships>
</file>

<file path=ppt/slides/_rels/slide16.xml.rels><?xml version="1.0" encoding="UTF-8" standalone="yes"?>
<Relationships xmlns="http://schemas.openxmlformats.org/package/2006/relationships"><Relationship Id="rId1" Target="../media/image16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6.xml" Type="http://schemas.openxmlformats.org/officeDocument/2006/relationships/notesSlide"/></Relationships>
</file>

<file path=ppt/slides/_rels/slide17.xml.rels><?xml version="1.0" encoding="UTF-8" standalone="yes"?>
<Relationships xmlns="http://schemas.openxmlformats.org/package/2006/relationships"><Relationship Id="rId1" Target="../media/image17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7.xml" Type="http://schemas.openxmlformats.org/officeDocument/2006/relationships/notesSlide"/></Relationships>
</file>

<file path=ppt/slides/_rels/slide18.xml.rels><?xml version="1.0" encoding="UTF-8" standalone="yes"?>
<Relationships xmlns="http://schemas.openxmlformats.org/package/2006/relationships"><Relationship Id="rId1" Target="../media/image18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8.xml" Type="http://schemas.openxmlformats.org/officeDocument/2006/relationships/notesSlide"/></Relationships>
</file>

<file path=ppt/slides/_rels/slide19.xml.rels><?xml version="1.0" encoding="UTF-8" standalone="yes"?>
<Relationships xmlns="http://schemas.openxmlformats.org/package/2006/relationships"><Relationship Id="rId1" Target="../media/image19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9.xml" Type="http://schemas.openxmlformats.org/officeDocument/2006/relationships/notesSlide"/></Relationships>
</file>

<file path=ppt/slides/_rels/slide20.xml.rels><?xml version="1.0" encoding="UTF-8" standalone="yes"?>
<Relationships xmlns="http://schemas.openxmlformats.org/package/2006/relationships"><Relationship Id="rId1" Target="../media/image20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20.xml" Type="http://schemas.openxmlformats.org/officeDocument/2006/relationships/notesSlide"/></Relationships>
</file>

<file path=ppt/slides/_rels/slide21.xml.rels><?xml version="1.0" encoding="UTF-8" standalone="yes"?>
<Relationships xmlns="http://schemas.openxmlformats.org/package/2006/relationships"><Relationship Id="rId1" Target="../media/image21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21.xml" Type="http://schemas.openxmlformats.org/officeDocument/2006/relationships/notesSlide"/></Relationships>
</file>

<file path=ppt/slides/_rels/slide22.xml.rels><?xml version="1.0" encoding="UTF-8" standalone="yes"?>
<Relationships xmlns="http://schemas.openxmlformats.org/package/2006/relationships"><Relationship Id="rId1" Target="../media/image22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22.xml" Type="http://schemas.openxmlformats.org/officeDocument/2006/relationships/notesSlide"/></Relationships>
</file>

<file path=ppt/slides/_rels/slide23.xml.rels><?xml version="1.0" encoding="UTF-8" standalone="yes"?>
<Relationships xmlns="http://schemas.openxmlformats.org/package/2006/relationships"><Relationship Id="rId1" Target="../media/image23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23.xml" Type="http://schemas.openxmlformats.org/officeDocument/2006/relationships/notesSlide"/></Relationships>
</file>

<file path=ppt/slides/_rels/slide24.xml.rels><?xml version="1.0" encoding="UTF-8" standalone="yes"?>
<Relationships xmlns="http://schemas.openxmlformats.org/package/2006/relationships"><Relationship Id="rId1" Target="../media/image24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24.xml" Type="http://schemas.openxmlformats.org/officeDocument/2006/relationships/notesSlide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ceea9d80-3197-405b-b9b9-5f7f4d7c0820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e291c81c-76a5-4827-8cd6-78f7ed88b52b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33f7acda-b02c-4f6a-9f57-6570be2a547a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b416080e-88fe-4f56-a1aa-3fe0d1db9cad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4f19880c-30d1-4349-975d-1c465cd856fd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b0083b4e-fb6b-49ba-930a-d2156158ce40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0b175c4e-cfb6-43b4-8305-af1b5c08f181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dd79576f-51ab-4e5a-93c9-0de41d6fb47d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49711180-5698-4d8c-bb31-306bf6bb36d8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f8cf5c6d-1b04-4ee4-966f-63ed662ecb1d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67fb97ed-3146-437a-a621-fb4a1470da6e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b12611ba-8695-4d02-beb0-e8fcf12cb223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0227dd07-ba9e-44bf-bddb-eaad768d1dae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0f8f781b-11b5-4bbf-86a3-f368911a8df2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a00fbb3a-0e46-4e26-b364-8808d38ae7c2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c5f36ce2-281d-4ef3-8436-e4e79ebad567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979eeec9-5165-4d5b-a40b-63c320c2936d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a183488c-5d22-4277-a7b0-3b73ff063741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54a1d14e-d3df-4224-8c02-a550e80dd8ac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6bc5a30b-6eb0-48ed-92b7-fed00fcb9b0d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4f1fd312-5ef1-4847-8ff8-3354607c1ffe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4b214405-043c-488f-80dc-e4213f6c44aa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2ed55861-857b-43ab-bb22-8526dcd3f124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047f6504-3646-4cd5-9269-e1123038e755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</PresentationFormat>
  <Paragraphs>0</Paragraphs>
  <Slides>24</Slides>
  <Notes>24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2023-03-08T16:50:31.992Z</dcterms:created>
  <dcterms:modified xsi:type="dcterms:W3CDTF">2023-03-08T16:50:31.992Z</dcterms:modified>
</cp:coreProperties>
</file>